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5" r:id="rId5"/>
    <p:sldMasterId id="2147483697" r:id="rId6"/>
  </p:sldMasterIdLst>
  <p:notesMasterIdLst>
    <p:notesMasterId r:id="rId26"/>
  </p:notesMasterIdLst>
  <p:handoutMasterIdLst>
    <p:handoutMasterId r:id="rId27"/>
  </p:handoutMasterIdLst>
  <p:sldIdLst>
    <p:sldId id="699" r:id="rId7"/>
    <p:sldId id="759" r:id="rId8"/>
    <p:sldId id="1134" r:id="rId9"/>
    <p:sldId id="1100" r:id="rId10"/>
    <p:sldId id="1115" r:id="rId11"/>
    <p:sldId id="1135" r:id="rId12"/>
    <p:sldId id="1066" r:id="rId13"/>
    <p:sldId id="1054" r:id="rId14"/>
    <p:sldId id="1136" r:id="rId15"/>
    <p:sldId id="1057" r:id="rId16"/>
    <p:sldId id="1059" r:id="rId17"/>
    <p:sldId id="1058" r:id="rId18"/>
    <p:sldId id="1122" r:id="rId19"/>
    <p:sldId id="1047" r:id="rId20"/>
    <p:sldId id="1056" r:id="rId21"/>
    <p:sldId id="1090" r:id="rId22"/>
    <p:sldId id="1105" r:id="rId23"/>
    <p:sldId id="1131" r:id="rId24"/>
    <p:sldId id="700" r:id="rId25"/>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rBean" id="{CBA5FB3A-851A-4E39-89D2-A3ED9BE3B80D}">
          <p14:sldIdLst>
            <p14:sldId id="699"/>
            <p14:sldId id="759"/>
            <p14:sldId id="1134"/>
            <p14:sldId id="1100"/>
            <p14:sldId id="1115"/>
            <p14:sldId id="1135"/>
            <p14:sldId id="1066"/>
            <p14:sldId id="1054"/>
            <p14:sldId id="1136"/>
            <p14:sldId id="1057"/>
            <p14:sldId id="1059"/>
            <p14:sldId id="1058"/>
            <p14:sldId id="1122"/>
            <p14:sldId id="1047"/>
            <p14:sldId id="1056"/>
            <p14:sldId id="1090"/>
            <p14:sldId id="1105"/>
            <p14:sldId id="1131"/>
            <p14:sldId id="700"/>
          </p14:sldIdLst>
        </p14:section>
      </p14:sectionLst>
    </p:ext>
    <p:ext uri="{EFAFB233-063F-42B5-8137-9DF3F51BA10A}">
      <p15:sldGuideLst xmlns:p15="http://schemas.microsoft.com/office/powerpoint/2012/main">
        <p15:guide id="1" pos="3840" userDrawn="1">
          <p15:clr>
            <a:srgbClr val="A4A3A4"/>
          </p15:clr>
        </p15:guide>
        <p15:guide id="3" pos="3931" userDrawn="1">
          <p15:clr>
            <a:srgbClr val="A4A3A4"/>
          </p15:clr>
        </p15:guide>
        <p15:guide id="4" pos="3749" userDrawn="1">
          <p15:clr>
            <a:srgbClr val="A4A3A4"/>
          </p15:clr>
        </p15:guide>
        <p15:guide id="5" pos="4929" userDrawn="1">
          <p15:clr>
            <a:srgbClr val="A4A3A4"/>
          </p15:clr>
        </p15:guide>
        <p15:guide id="6" pos="5110" userDrawn="1">
          <p15:clr>
            <a:srgbClr val="A4A3A4"/>
          </p15:clr>
        </p15:guide>
        <p15:guide id="8" pos="5518" userDrawn="1">
          <p15:clr>
            <a:srgbClr val="A4A3A4"/>
          </p15:clr>
        </p15:guide>
        <p15:guide id="10" pos="2570" userDrawn="1">
          <p15:clr>
            <a:srgbClr val="A4A3A4"/>
          </p15:clr>
        </p15:guide>
        <p15:guide id="11" pos="1980" userDrawn="1">
          <p15:clr>
            <a:srgbClr val="A4A3A4"/>
          </p15:clr>
        </p15:guide>
        <p15:guide id="12" pos="2162" userDrawn="1">
          <p15:clr>
            <a:srgbClr val="A4A3A4"/>
          </p15:clr>
        </p15:guide>
        <p15:guide id="14" pos="7287" userDrawn="1">
          <p15:clr>
            <a:srgbClr val="A4A3A4"/>
          </p15:clr>
        </p15:guide>
        <p15:guide id="15" pos="393" userDrawn="1">
          <p15:clr>
            <a:srgbClr val="A4A3A4"/>
          </p15:clr>
        </p15:guide>
        <p15:guide id="17" pos="5700" userDrawn="1">
          <p15:clr>
            <a:srgbClr val="A4A3A4"/>
          </p15:clr>
        </p15:guide>
        <p15:guide id="18" pos="2751" userDrawn="1">
          <p15:clr>
            <a:srgbClr val="A4A3A4"/>
          </p15:clr>
        </p15:guide>
        <p15:guide id="19" orient="horz" pos="935" userDrawn="1">
          <p15:clr>
            <a:srgbClr val="A4A3A4"/>
          </p15:clr>
        </p15:guide>
        <p15:guide id="20" orient="horz" pos="39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izs, Dániel" initials="BD" lastIdx="1" clrIdx="0">
    <p:extLst>
      <p:ext uri="{19B8F6BF-5375-455C-9EA6-DF929625EA0E}">
        <p15:presenceInfo xmlns:p15="http://schemas.microsoft.com/office/powerpoint/2012/main" userId="S::Daniel.Barizs@telekom.com::96df792f-1021-428b-bb7e-1b6715a24d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4F93C-23C5-4558-BCC6-F8FD21E3F4AB}" v="5" dt="2021-06-24T08:26:30.90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özepesen sötét stíl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Stílus és rács nélkül">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Közepesen sötét stílus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5182" autoAdjust="0"/>
  </p:normalViewPr>
  <p:slideViewPr>
    <p:cSldViewPr snapToObjects="1">
      <p:cViewPr>
        <p:scale>
          <a:sx n="100" d="100"/>
          <a:sy n="100" d="100"/>
        </p:scale>
        <p:origin x="882" y="270"/>
      </p:cViewPr>
      <p:guideLst>
        <p:guide pos="3840"/>
        <p:guide pos="3931"/>
        <p:guide pos="3749"/>
        <p:guide pos="4929"/>
        <p:guide pos="5110"/>
        <p:guide pos="5518"/>
        <p:guide pos="2570"/>
        <p:guide pos="1980"/>
        <p:guide pos="2162"/>
        <p:guide pos="7287"/>
        <p:guide pos="393"/>
        <p:guide pos="5700"/>
        <p:guide pos="2751"/>
        <p:guide orient="horz" pos="935"/>
        <p:guide orient="horz" pos="3929"/>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0"/>
    </p:cViewPr>
  </p:sorterViewPr>
  <p:notesViewPr>
    <p:cSldViewPr snapToObjects="1" showGuides="1">
      <p:cViewPr varScale="1">
        <p:scale>
          <a:sx n="80" d="100"/>
          <a:sy n="80" d="100"/>
        </p:scale>
        <p:origin x="401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CE2879F-85E3-496B-8667-A4EA32411BEF}"/>
              </a:ext>
            </a:extLst>
          </p:cNvPr>
          <p:cNvSpPr>
            <a:spLocks noGrp="1"/>
          </p:cNvSpPr>
          <p:nvPr>
            <p:ph type="ftr" sz="quarter" idx="2"/>
          </p:nvPr>
        </p:nvSpPr>
        <p:spPr bwMode="black">
          <a:xfrm>
            <a:off x="1614671" y="9262661"/>
            <a:ext cx="3568333" cy="390813"/>
          </a:xfrm>
          <a:prstGeom prst="rect">
            <a:avLst/>
          </a:prstGeom>
        </p:spPr>
        <p:txBody>
          <a:bodyPr vert="horz" lIns="0" tIns="0" rIns="0" bIns="0" rtlCol="0" anchor="ctr"/>
          <a:lstStyle>
            <a:lvl1pPr algn="l">
              <a:defRPr sz="1200"/>
            </a:lvl1pPr>
          </a:lstStyle>
          <a:p>
            <a:pPr algn="ctr"/>
            <a:r>
              <a:rPr lang="en-GB" sz="1100" dirty="0"/>
              <a:t>confidential, internal, open | Author | Presentation Topic | Date</a:t>
            </a:r>
          </a:p>
        </p:txBody>
      </p:sp>
      <p:sp>
        <p:nvSpPr>
          <p:cNvPr id="5" name="Foliennummernplatzhalter 4">
            <a:extLst>
              <a:ext uri="{FF2B5EF4-FFF2-40B4-BE49-F238E27FC236}">
                <a16:creationId xmlns:a16="http://schemas.microsoft.com/office/drawing/2014/main" id="{D50349B1-E56A-42C1-B0A4-26B687F2FBAD}"/>
              </a:ext>
            </a:extLst>
          </p:cNvPr>
          <p:cNvSpPr>
            <a:spLocks noGrp="1"/>
          </p:cNvSpPr>
          <p:nvPr>
            <p:ph type="sldNum" sz="quarter" idx="3"/>
          </p:nvPr>
        </p:nvSpPr>
        <p:spPr bwMode="black">
          <a:xfrm>
            <a:off x="6039404" y="9262661"/>
            <a:ext cx="285467" cy="390813"/>
          </a:xfrm>
          <a:prstGeom prst="rect">
            <a:avLst/>
          </a:prstGeom>
        </p:spPr>
        <p:txBody>
          <a:bodyPr vert="horz" lIns="0" tIns="0" rIns="0" bIns="0" rtlCol="0" anchor="ctr"/>
          <a:lstStyle>
            <a:lvl1pPr algn="r">
              <a:defRPr sz="1200"/>
            </a:lvl1pPr>
          </a:lstStyle>
          <a:p>
            <a:pPr algn="l"/>
            <a:fld id="{6F450DBC-90BB-49B2-91E4-AABCC1357725}" type="slidenum">
              <a:rPr lang="de-DE" sz="900" smtClean="0"/>
              <a:pPr algn="l"/>
              <a:t>‹#›</a:t>
            </a:fld>
            <a:endParaRPr lang="de-DE" sz="900"/>
          </a:p>
        </p:txBody>
      </p:sp>
      <p:pic>
        <p:nvPicPr>
          <p:cNvPr id="3" name="Grafik 2">
            <a:extLst>
              <a:ext uri="{FF2B5EF4-FFF2-40B4-BE49-F238E27FC236}">
                <a16:creationId xmlns:a16="http://schemas.microsoft.com/office/drawing/2014/main" id="{54E2A2C4-9FAC-4DAF-8CF2-98D0ADF211E6}"/>
              </a:ext>
            </a:extLst>
          </p:cNvPr>
          <p:cNvPicPr>
            <a:picLocks noChangeAspect="1"/>
          </p:cNvPicPr>
          <p:nvPr userDrawn="1"/>
        </p:nvPicPr>
        <p:blipFill rotWithShape="1">
          <a:blip r:embed="rId2"/>
          <a:srcRect r="63456"/>
          <a:stretch/>
        </p:blipFill>
        <p:spPr bwMode="black">
          <a:xfrm>
            <a:off x="384820" y="9211948"/>
            <a:ext cx="682820" cy="492239"/>
          </a:xfrm>
          <a:prstGeom prst="rect">
            <a:avLst/>
          </a:prstGeom>
        </p:spPr>
      </p:pic>
    </p:spTree>
    <p:extLst>
      <p:ext uri="{BB962C8B-B14F-4D97-AF65-F5344CB8AC3E}">
        <p14:creationId xmlns:p14="http://schemas.microsoft.com/office/powerpoint/2010/main" val="414304272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pos="299" userDrawn="1">
          <p15:clr>
            <a:srgbClr val="F26B43"/>
          </p15:clr>
        </p15:guide>
        <p15:guide id="2" pos="398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auto">
          <a:xfrm>
            <a:off x="306388" y="976313"/>
            <a:ext cx="3830637" cy="21558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bwMode="black">
          <a:xfrm>
            <a:off x="472804" y="3556395"/>
            <a:ext cx="5846516" cy="5129415"/>
          </a:xfrm>
          <a:prstGeom prst="rect">
            <a:avLst/>
          </a:prstGeom>
        </p:spPr>
        <p:txBody>
          <a:bodyPr vert="horz" lIns="0" tIns="0" rIns="0" bIns="0" rtlCol="0"/>
          <a:lstStyle/>
          <a:p>
            <a:pPr lvl="0"/>
            <a:r>
              <a:rPr lang="en-GB"/>
              <a:t>Click to edit text</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8"/>
            <a:endParaRPr lang="en-GB"/>
          </a:p>
          <a:p>
            <a:pPr lvl="4"/>
            <a:endParaRPr lang="en-GB" dirty="0"/>
          </a:p>
        </p:txBody>
      </p:sp>
      <p:sp>
        <p:nvSpPr>
          <p:cNvPr id="7" name="Fußzeilenplatzhalter 3">
            <a:extLst>
              <a:ext uri="{FF2B5EF4-FFF2-40B4-BE49-F238E27FC236}">
                <a16:creationId xmlns:a16="http://schemas.microsoft.com/office/drawing/2014/main" id="{95981BBF-A3AF-4657-B40E-0C891992F7E4}"/>
              </a:ext>
            </a:extLst>
          </p:cNvPr>
          <p:cNvSpPr>
            <a:spLocks noGrp="1"/>
          </p:cNvSpPr>
          <p:nvPr>
            <p:ph type="ftr" sz="quarter" idx="4"/>
          </p:nvPr>
        </p:nvSpPr>
        <p:spPr bwMode="black">
          <a:xfrm>
            <a:off x="1614671" y="9262256"/>
            <a:ext cx="3568333" cy="390813"/>
          </a:xfrm>
          <a:prstGeom prst="rect">
            <a:avLst/>
          </a:prstGeom>
        </p:spPr>
        <p:txBody>
          <a:bodyPr vert="horz" lIns="0" tIns="0" rIns="0" bIns="0" rtlCol="0" anchor="ctr"/>
          <a:lstStyle>
            <a:lvl1pPr algn="l">
              <a:defRPr sz="1200"/>
            </a:lvl1pPr>
          </a:lstStyle>
          <a:p>
            <a:pPr algn="ctr"/>
            <a:r>
              <a:rPr lang="en-GB" sz="1100" dirty="0"/>
              <a:t>confidential, internal, open | Author | Presentation Topic | Date</a:t>
            </a:r>
          </a:p>
        </p:txBody>
      </p:sp>
      <p:sp>
        <p:nvSpPr>
          <p:cNvPr id="8" name="Foliennummernplatzhalter 4">
            <a:extLst>
              <a:ext uri="{FF2B5EF4-FFF2-40B4-BE49-F238E27FC236}">
                <a16:creationId xmlns:a16="http://schemas.microsoft.com/office/drawing/2014/main" id="{C024CC59-CB8B-404F-82E2-4F59721F4CC3}"/>
              </a:ext>
            </a:extLst>
          </p:cNvPr>
          <p:cNvSpPr>
            <a:spLocks noGrp="1"/>
          </p:cNvSpPr>
          <p:nvPr>
            <p:ph type="sldNum" sz="quarter" idx="5"/>
          </p:nvPr>
        </p:nvSpPr>
        <p:spPr bwMode="black">
          <a:xfrm>
            <a:off x="6039404" y="9262256"/>
            <a:ext cx="285467" cy="390813"/>
          </a:xfrm>
          <a:prstGeom prst="rect">
            <a:avLst/>
          </a:prstGeom>
        </p:spPr>
        <p:txBody>
          <a:bodyPr vert="horz" lIns="0" tIns="0" rIns="0" bIns="0" rtlCol="0" anchor="ctr"/>
          <a:lstStyle>
            <a:lvl1pPr algn="r">
              <a:defRPr sz="1200"/>
            </a:lvl1pPr>
          </a:lstStyle>
          <a:p>
            <a:pPr algn="l"/>
            <a:fld id="{6F450DBC-90BB-49B2-91E4-AABCC1357725}" type="slidenum">
              <a:rPr lang="de-DE" sz="900" smtClean="0"/>
              <a:pPr algn="l"/>
              <a:t>‹#›</a:t>
            </a:fld>
            <a:endParaRPr lang="de-DE" sz="900"/>
          </a:p>
        </p:txBody>
      </p:sp>
      <p:pic>
        <p:nvPicPr>
          <p:cNvPr id="3" name="Grafik 2">
            <a:extLst>
              <a:ext uri="{FF2B5EF4-FFF2-40B4-BE49-F238E27FC236}">
                <a16:creationId xmlns:a16="http://schemas.microsoft.com/office/drawing/2014/main" id="{4EEB4B23-29CF-4DD3-A96B-2B9F09F5475D}"/>
              </a:ext>
            </a:extLst>
          </p:cNvPr>
          <p:cNvPicPr>
            <a:picLocks noChangeAspect="1"/>
          </p:cNvPicPr>
          <p:nvPr userDrawn="1"/>
        </p:nvPicPr>
        <p:blipFill rotWithShape="1">
          <a:blip r:embed="rId2"/>
          <a:srcRect r="63456"/>
          <a:stretch/>
        </p:blipFill>
        <p:spPr bwMode="black">
          <a:xfrm>
            <a:off x="384820" y="9211948"/>
            <a:ext cx="682820" cy="492239"/>
          </a:xfrm>
          <a:prstGeom prst="rect">
            <a:avLst/>
          </a:prstGeom>
        </p:spPr>
      </p:pic>
    </p:spTree>
    <p:extLst>
      <p:ext uri="{BB962C8B-B14F-4D97-AF65-F5344CB8AC3E}">
        <p14:creationId xmlns:p14="http://schemas.microsoft.com/office/powerpoint/2010/main" val="11503543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900"/>
      </a:spcAft>
      <a:buClr>
        <a:schemeClr val="tx2"/>
      </a:buClr>
      <a:buFont typeface="+mj-lt" panose="05020102010507070707" pitchFamily="18" charset="2"/>
      <a:buNone/>
      <a:defRPr sz="1200" b="0" kern="1200">
        <a:solidFill>
          <a:schemeClr val="tx1"/>
        </a:solidFill>
        <a:latin typeface="+mj-lt"/>
        <a:ea typeface="+mn-ea"/>
        <a:cs typeface="+mn-cs"/>
      </a:defRPr>
    </a:lvl1pPr>
    <a:lvl2pPr marL="0" indent="0" algn="l" defTabSz="914400" rtl="0" eaLnBrk="1" latinLnBrk="0" hangingPunct="1">
      <a:spcAft>
        <a:spcPts val="600"/>
      </a:spcAft>
      <a:buClr>
        <a:schemeClr val="tx2"/>
      </a:buClr>
      <a:buFont typeface="+mj-lt" panose="05020102010507070707" pitchFamily="18" charset="2"/>
      <a:buNone/>
      <a:defRPr sz="1200" kern="1200">
        <a:solidFill>
          <a:schemeClr val="tx1"/>
        </a:solidFill>
        <a:latin typeface="+mn-lt"/>
        <a:ea typeface="+mn-ea"/>
        <a:cs typeface="+mn-cs"/>
      </a:defRPr>
    </a:lvl2pPr>
    <a:lvl3pPr marL="144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3pPr>
    <a:lvl4pPr marL="288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4pPr>
    <a:lvl5pPr marL="432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5pPr>
    <a:lvl6pPr marL="576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6pPr>
    <a:lvl7pPr marL="720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7pPr>
    <a:lvl8pPr marL="864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8pPr>
    <a:lvl9pPr marL="1008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lvl="2" indent="0" algn="just">
              <a:buNone/>
            </a:pPr>
            <a:r>
              <a:rPr lang="hu-HU" sz="100" baseline="0" dirty="0"/>
              <a:t>- </a:t>
            </a:r>
            <a:r>
              <a:rPr lang="hu-HU" sz="100" baseline="0" dirty="0" err="1"/>
              <a:t>Advantage</a:t>
            </a:r>
            <a:r>
              <a:rPr lang="hu-HU" sz="100" baseline="0" dirty="0"/>
              <a:t> -&gt; </a:t>
            </a:r>
            <a:r>
              <a:rPr lang="en-GB" sz="1400" dirty="0"/>
              <a:t>simplicity of implementation and the possibility to formulate instructions </a:t>
            </a:r>
            <a:r>
              <a:rPr lang="hu-HU" sz="1400" dirty="0"/>
              <a:t>	</a:t>
            </a:r>
            <a:r>
              <a:rPr lang="hu-HU" sz="1400" baseline="0" dirty="0"/>
              <a:t>   </a:t>
            </a:r>
            <a:r>
              <a:rPr lang="en-GB" sz="1400" dirty="0"/>
              <a:t>precisely</a:t>
            </a:r>
            <a:r>
              <a:rPr lang="hu-HU" sz="1400" dirty="0"/>
              <a:t> </a:t>
            </a:r>
          </a:p>
          <a:p>
            <a:pPr marL="0" marR="0" lvl="2" indent="0" algn="just" defTabSz="914400" rtl="0" eaLnBrk="1" fontAlgn="auto" latinLnBrk="0" hangingPunct="1">
              <a:lnSpc>
                <a:spcPct val="100000"/>
              </a:lnSpc>
              <a:spcBef>
                <a:spcPts val="0"/>
              </a:spcBef>
              <a:spcAft>
                <a:spcPts val="600"/>
              </a:spcAft>
              <a:buClr>
                <a:schemeClr val="tx2"/>
              </a:buClr>
              <a:buSzTx/>
              <a:buFont typeface="TeleNeo Office" panose="020B0504040202090203" pitchFamily="34" charset="0"/>
              <a:buNone/>
              <a:tabLst/>
              <a:defRPr/>
            </a:pPr>
            <a:r>
              <a:rPr lang="hu-HU" sz="1400" baseline="0" dirty="0"/>
              <a:t>- </a:t>
            </a:r>
            <a:r>
              <a:rPr lang="hu-HU" sz="100" baseline="0" dirty="0" err="1"/>
              <a:t>Disadvantage</a:t>
            </a:r>
            <a:r>
              <a:rPr lang="hu-HU" sz="100" baseline="0" dirty="0"/>
              <a:t> -&gt; </a:t>
            </a:r>
            <a:r>
              <a:rPr lang="en-GB" sz="800" dirty="0"/>
              <a:t>it is important to be precise and therefore the commands need to be </a:t>
            </a:r>
            <a:r>
              <a:rPr lang="hu-HU" sz="800" dirty="0"/>
              <a:t>		</a:t>
            </a:r>
            <a:r>
              <a:rPr lang="hu-HU" sz="800" baseline="0" dirty="0"/>
              <a:t>      </a:t>
            </a:r>
            <a:r>
              <a:rPr lang="en-GB" sz="800" dirty="0"/>
              <a:t>known exactly in order to be used. </a:t>
            </a:r>
          </a:p>
          <a:p>
            <a:pPr marL="0" lvl="2" indent="0" algn="just">
              <a:buNone/>
            </a:pPr>
            <a:endParaRPr lang="hu-HU" sz="100" baseline="0" dirty="0"/>
          </a:p>
          <a:p>
            <a:pPr marL="171450" indent="-171450">
              <a:buFontTx/>
              <a:buChar char="-"/>
            </a:pPr>
            <a:endParaRPr lang="hu-HU" baseline="0" dirty="0"/>
          </a:p>
        </p:txBody>
      </p:sp>
      <p:sp>
        <p:nvSpPr>
          <p:cNvPr id="4" name="Dia számának helye 3"/>
          <p:cNvSpPr>
            <a:spLocks noGrp="1"/>
          </p:cNvSpPr>
          <p:nvPr>
            <p:ph type="sldNum" sz="quarter" idx="5"/>
          </p:nvPr>
        </p:nvSpPr>
        <p:spPr/>
        <p:txBody>
          <a:bodyPr/>
          <a:lstStyle/>
          <a:p>
            <a:pPr algn="l"/>
            <a:fld id="{6F450DBC-90BB-49B2-91E4-AABCC1357725}" type="slidenum">
              <a:rPr lang="de-DE" sz="900" smtClean="0"/>
              <a:pPr algn="l"/>
              <a:t>8</a:t>
            </a:fld>
            <a:endParaRPr lang="de-DE" sz="900"/>
          </a:p>
        </p:txBody>
      </p:sp>
    </p:spTree>
    <p:extLst>
      <p:ext uri="{BB962C8B-B14F-4D97-AF65-F5344CB8AC3E}">
        <p14:creationId xmlns:p14="http://schemas.microsoft.com/office/powerpoint/2010/main" val="1319878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900"/>
              </a:spcAft>
              <a:buClr>
                <a:schemeClr val="tx2"/>
              </a:buClr>
              <a:buSzTx/>
              <a:buFont typeface="+mj-lt" panose="05020102010507070707" pitchFamily="18" charset="2"/>
              <a:buNone/>
              <a:tabLst/>
              <a:defRPr/>
            </a:pPr>
            <a:r>
              <a:rPr lang="en-GB" sz="1200" dirty="0"/>
              <a:t>The advantage is that it is easier to use, the disadvantage is that</a:t>
            </a:r>
            <a:endParaRPr lang="hu-HU" sz="1200" dirty="0"/>
          </a:p>
          <a:p>
            <a:pPr marL="0" marR="0" lvl="0" indent="0" algn="l" defTabSz="914400" rtl="0" eaLnBrk="1" fontAlgn="auto" latinLnBrk="0" hangingPunct="1">
              <a:lnSpc>
                <a:spcPct val="100000"/>
              </a:lnSpc>
              <a:spcBef>
                <a:spcPts val="0"/>
              </a:spcBef>
              <a:spcAft>
                <a:spcPts val="900"/>
              </a:spcAft>
              <a:buClr>
                <a:schemeClr val="tx2"/>
              </a:buClr>
              <a:buSzTx/>
              <a:buFont typeface="+mj-lt" panose="05020102010507070707" pitchFamily="18" charset="2"/>
              <a:buNone/>
              <a:tabLst/>
              <a:defRPr/>
            </a:pPr>
            <a:endParaRPr lang="hu-HU" sz="1200" dirty="0"/>
          </a:p>
          <a:p>
            <a:pPr marL="0" marR="0" lvl="0" indent="0" algn="l" defTabSz="914400" rtl="0" eaLnBrk="1" fontAlgn="auto" latinLnBrk="0" hangingPunct="1">
              <a:lnSpc>
                <a:spcPct val="100000"/>
              </a:lnSpc>
              <a:spcBef>
                <a:spcPts val="0"/>
              </a:spcBef>
              <a:spcAft>
                <a:spcPts val="900"/>
              </a:spcAft>
              <a:buClr>
                <a:schemeClr val="tx2"/>
              </a:buClr>
              <a:buSzTx/>
              <a:buFont typeface="+mj-lt" panose="05020102010507070707" pitchFamily="18" charset="2"/>
              <a:buNone/>
              <a:tabLst/>
              <a:defRPr/>
            </a:pPr>
            <a:endParaRPr lang="en-GB" sz="1200" dirty="0"/>
          </a:p>
          <a:p>
            <a:pPr marL="171450" indent="-171450">
              <a:buFontTx/>
              <a:buChar char="-"/>
            </a:pPr>
            <a:r>
              <a:rPr lang="hu-HU" dirty="0" err="1"/>
              <a:t>Advantage</a:t>
            </a:r>
            <a:r>
              <a:rPr lang="hu-HU" dirty="0"/>
              <a:t> -&gt;    </a:t>
            </a:r>
            <a:r>
              <a:rPr lang="en-GB" sz="1200" dirty="0"/>
              <a:t>it is easier to use</a:t>
            </a:r>
            <a:endParaRPr lang="hu-HU" sz="1200" dirty="0"/>
          </a:p>
          <a:p>
            <a:pPr marL="171450" indent="-171450">
              <a:buFontTx/>
              <a:buChar char="-"/>
            </a:pPr>
            <a:endParaRPr lang="hu-HU" sz="1200" dirty="0"/>
          </a:p>
          <a:p>
            <a:pPr marL="171450" indent="-171450">
              <a:buFontTx/>
              <a:buChar char="-"/>
            </a:pPr>
            <a:r>
              <a:rPr lang="hu-HU" sz="1200" dirty="0" err="1"/>
              <a:t>Disadvantage</a:t>
            </a:r>
            <a:r>
              <a:rPr lang="hu-HU" sz="1200" dirty="0"/>
              <a:t> -&gt;   </a:t>
            </a:r>
            <a:r>
              <a:rPr lang="en-GB" sz="1200" dirty="0"/>
              <a:t>the graphical display requires a </a:t>
            </a:r>
            <a:endParaRPr lang="hu-HU" sz="1200" dirty="0"/>
          </a:p>
          <a:p>
            <a:pPr marL="0" indent="0">
              <a:buFontTx/>
              <a:buNone/>
            </a:pPr>
            <a:r>
              <a:rPr lang="en-GB" sz="1200" dirty="0"/>
              <a:t>larger code size and memory usage, so it is slower than the text mode.</a:t>
            </a:r>
            <a:endParaRPr lang="hu-HU" dirty="0"/>
          </a:p>
        </p:txBody>
      </p:sp>
      <p:sp>
        <p:nvSpPr>
          <p:cNvPr id="4" name="Dia számának helye 3"/>
          <p:cNvSpPr>
            <a:spLocks noGrp="1"/>
          </p:cNvSpPr>
          <p:nvPr>
            <p:ph type="sldNum" sz="quarter" idx="5"/>
          </p:nvPr>
        </p:nvSpPr>
        <p:spPr/>
        <p:txBody>
          <a:bodyPr/>
          <a:lstStyle/>
          <a:p>
            <a:pPr algn="l"/>
            <a:fld id="{6F450DBC-90BB-49B2-91E4-AABCC1357725}" type="slidenum">
              <a:rPr lang="de-DE" sz="900" smtClean="0"/>
              <a:pPr algn="l"/>
              <a:t>9</a:t>
            </a:fld>
            <a:endParaRPr lang="de-DE" sz="900"/>
          </a:p>
        </p:txBody>
      </p:sp>
    </p:spTree>
    <p:extLst>
      <p:ext uri="{BB962C8B-B14F-4D97-AF65-F5344CB8AC3E}">
        <p14:creationId xmlns:p14="http://schemas.microsoft.com/office/powerpoint/2010/main" val="1861215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err="1"/>
              <a:t>Multiple</a:t>
            </a:r>
            <a:r>
              <a:rPr lang="hu-HU" dirty="0"/>
              <a:t> </a:t>
            </a:r>
            <a:r>
              <a:rPr lang="hu-HU" dirty="0" err="1"/>
              <a:t>profiles</a:t>
            </a:r>
            <a:r>
              <a:rPr lang="hu-HU" dirty="0"/>
              <a:t> </a:t>
            </a:r>
            <a:r>
              <a:rPr lang="hu-HU" dirty="0">
                <a:sym typeface="Wingdings" panose="05000000000000000000" pitchFamily="2" charset="2"/>
              </a:rPr>
              <a:t></a:t>
            </a:r>
            <a:r>
              <a:rPr lang="hu-HU" dirty="0"/>
              <a:t> </a:t>
            </a:r>
            <a:r>
              <a:rPr lang="hu-HU" dirty="0" err="1"/>
              <a:t>different</a:t>
            </a:r>
            <a:r>
              <a:rPr lang="hu-HU" dirty="0"/>
              <a:t> </a:t>
            </a:r>
            <a:r>
              <a:rPr lang="hu-HU" dirty="0" err="1"/>
              <a:t>settings</a:t>
            </a:r>
            <a:r>
              <a:rPr lang="hu-HU" dirty="0"/>
              <a:t> </a:t>
            </a:r>
            <a:r>
              <a:rPr lang="hu-HU" dirty="0">
                <a:sym typeface="Wingdings" panose="05000000000000000000" pitchFamily="2" charset="2"/>
              </a:rPr>
              <a:t> </a:t>
            </a:r>
            <a:r>
              <a:rPr lang="hu-HU" dirty="0" err="1">
                <a:sym typeface="Wingdings" panose="05000000000000000000" pitchFamily="2" charset="2"/>
              </a:rPr>
              <a:t>on</a:t>
            </a:r>
            <a:r>
              <a:rPr lang="hu-HU" dirty="0">
                <a:sym typeface="Wingdings" panose="05000000000000000000" pitchFamily="2" charset="2"/>
              </a:rPr>
              <a:t> </a:t>
            </a:r>
            <a:r>
              <a:rPr lang="hu-HU" dirty="0" err="1">
                <a:sym typeface="Wingdings" panose="05000000000000000000" pitchFamily="2" charset="2"/>
              </a:rPr>
              <a:t>the</a:t>
            </a:r>
            <a:r>
              <a:rPr lang="hu-HU" dirty="0">
                <a:sym typeface="Wingdings" panose="05000000000000000000" pitchFamily="2" charset="2"/>
              </a:rPr>
              <a:t> </a:t>
            </a:r>
            <a:r>
              <a:rPr lang="hu-HU" dirty="0" err="1">
                <a:sym typeface="Wingdings" panose="05000000000000000000" pitchFamily="2" charset="2"/>
              </a:rPr>
              <a:t>same</a:t>
            </a:r>
            <a:r>
              <a:rPr lang="hu-HU" dirty="0">
                <a:sym typeface="Wingdings" panose="05000000000000000000" pitchFamily="2" charset="2"/>
              </a:rPr>
              <a:t> computer</a:t>
            </a:r>
            <a:endParaRPr lang="hu-HU" dirty="0"/>
          </a:p>
        </p:txBody>
      </p:sp>
      <p:sp>
        <p:nvSpPr>
          <p:cNvPr id="4" name="Dia számának helye 3"/>
          <p:cNvSpPr>
            <a:spLocks noGrp="1"/>
          </p:cNvSpPr>
          <p:nvPr>
            <p:ph type="sldNum" sz="quarter" idx="5"/>
          </p:nvPr>
        </p:nvSpPr>
        <p:spPr/>
        <p:txBody>
          <a:bodyPr/>
          <a:lstStyle/>
          <a:p>
            <a:pPr algn="l"/>
            <a:fld id="{6F450DBC-90BB-49B2-91E4-AABCC1357725}" type="slidenum">
              <a:rPr lang="de-DE" sz="900" smtClean="0"/>
              <a:pPr algn="l"/>
              <a:t>10</a:t>
            </a:fld>
            <a:endParaRPr lang="de-DE" sz="900"/>
          </a:p>
        </p:txBody>
      </p:sp>
    </p:spTree>
    <p:extLst>
      <p:ext uri="{BB962C8B-B14F-4D97-AF65-F5344CB8AC3E}">
        <p14:creationId xmlns:p14="http://schemas.microsoft.com/office/powerpoint/2010/main" val="1614333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long 01">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0E780C9C-54F2-4355-8844-2AA50F6BC460}"/>
              </a:ext>
            </a:extLst>
          </p:cNvPr>
          <p:cNvSpPr>
            <a:spLocks noGrp="1"/>
          </p:cNvSpPr>
          <p:nvPr>
            <p:ph type="pic" sz="quarter" idx="10" hasCustomPrompt="1"/>
          </p:nvPr>
        </p:nvSpPr>
        <p:spPr bwMode="ltGray">
          <a:xfrm>
            <a:off x="5297864" y="0"/>
            <a:ext cx="6894136" cy="6858000"/>
          </a:xfrm>
          <a:custGeom>
            <a:avLst/>
            <a:gdLst>
              <a:gd name="connsiteX0" fmla="*/ 6894136 w 6894136"/>
              <a:gd name="connsiteY0" fmla="*/ 0 h 6858000"/>
              <a:gd name="connsiteX1" fmla="*/ 6894136 w 6894136"/>
              <a:gd name="connsiteY1" fmla="*/ 6858000 h 6858000"/>
              <a:gd name="connsiteX2" fmla="*/ 0 w 6894136"/>
              <a:gd name="connsiteY2" fmla="*/ 6858000 h 6858000"/>
              <a:gd name="connsiteX3" fmla="*/ 1265474 w 6894136"/>
              <a:gd name="connsiteY3" fmla="*/ 197 h 6858000"/>
            </a:gdLst>
            <a:ahLst/>
            <a:cxnLst>
              <a:cxn ang="0">
                <a:pos x="connsiteX0" y="connsiteY0"/>
              </a:cxn>
              <a:cxn ang="0">
                <a:pos x="connsiteX1" y="connsiteY1"/>
              </a:cxn>
              <a:cxn ang="0">
                <a:pos x="connsiteX2" y="connsiteY2"/>
              </a:cxn>
              <a:cxn ang="0">
                <a:pos x="connsiteX3" y="connsiteY3"/>
              </a:cxn>
            </a:cxnLst>
            <a:rect l="l" t="t" r="r" b="b"/>
            <a:pathLst>
              <a:path w="6894136" h="6858000">
                <a:moveTo>
                  <a:pt x="6894136" y="0"/>
                </a:moveTo>
                <a:lnTo>
                  <a:pt x="6894136" y="6858000"/>
                </a:lnTo>
                <a:lnTo>
                  <a:pt x="0" y="6858000"/>
                </a:lnTo>
                <a:lnTo>
                  <a:pt x="1265474" y="197"/>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624008" y="2780928"/>
            <a:ext cx="4536000" cy="1728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624008" y="4672800"/>
            <a:ext cx="4536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197639761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25773F91-952B-4027-A509-D0FC05D7DAC6}"/>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err="1"/>
              <a:t>24pt</a:t>
            </a:r>
            <a:r>
              <a:rPr lang="en-US"/>
              <a:t>)</a:t>
            </a:r>
            <a:endParaRPr lang="en-US" dirty="0"/>
          </a:p>
        </p:txBody>
      </p:sp>
    </p:spTree>
    <p:extLst>
      <p:ext uri="{BB962C8B-B14F-4D97-AF65-F5344CB8AC3E}">
        <p14:creationId xmlns:p14="http://schemas.microsoft.com/office/powerpoint/2010/main" val="57345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952761869"/>
      </p:ext>
    </p:extLst>
  </p:cSld>
  <p:clrMapOvr>
    <a:masterClrMapping/>
  </p:clrMapOvr>
  <p:extLst>
    <p:ext uri="{DCECCB84-F9BA-43D5-87BE-67443E8EF086}">
      <p15:sldGuideLst xmlns:p15="http://schemas.microsoft.com/office/powerpoint/2012/main">
        <p15:guide id="1" orient="horz" pos="3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67259182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455727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646825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s with highligh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9C67288-ED78-4F4D-B31D-B5B9E2A687D6}"/>
              </a:ext>
            </a:extLst>
          </p:cNvPr>
          <p:cNvSpPr/>
          <p:nvPr userDrawn="1"/>
        </p:nvSpPr>
        <p:spPr bwMode="blackWhite">
          <a:xfrm>
            <a:off x="8013138" y="1484989"/>
            <a:ext cx="4178862" cy="5373011"/>
          </a:xfrm>
          <a:custGeom>
            <a:avLst/>
            <a:gdLst>
              <a:gd name="connsiteX0" fmla="*/ 1029004 w 4178862"/>
              <a:gd name="connsiteY0" fmla="*/ 0 h 5373011"/>
              <a:gd name="connsiteX1" fmla="*/ 4178862 w 4178862"/>
              <a:gd name="connsiteY1" fmla="*/ 0 h 5373011"/>
              <a:gd name="connsiteX2" fmla="*/ 4178862 w 4178862"/>
              <a:gd name="connsiteY2" fmla="*/ 5373011 h 5373011"/>
              <a:gd name="connsiteX3" fmla="*/ 0 w 4178862"/>
              <a:gd name="connsiteY3" fmla="*/ 5372097 h 5373011"/>
              <a:gd name="connsiteX0" fmla="*/ 1005191 w 4178862"/>
              <a:gd name="connsiteY0" fmla="*/ 0 h 5375392"/>
              <a:gd name="connsiteX1" fmla="*/ 4178862 w 4178862"/>
              <a:gd name="connsiteY1" fmla="*/ 2381 h 5375392"/>
              <a:gd name="connsiteX2" fmla="*/ 4178862 w 4178862"/>
              <a:gd name="connsiteY2" fmla="*/ 5375392 h 5375392"/>
              <a:gd name="connsiteX3" fmla="*/ 0 w 4178862"/>
              <a:gd name="connsiteY3" fmla="*/ 5374478 h 5375392"/>
              <a:gd name="connsiteX4" fmla="*/ 1005191 w 4178862"/>
              <a:gd name="connsiteY4" fmla="*/ 0 h 5375392"/>
              <a:gd name="connsiteX0" fmla="*/ 1002809 w 4178862"/>
              <a:gd name="connsiteY0" fmla="*/ 2382 h 5373011"/>
              <a:gd name="connsiteX1" fmla="*/ 4178862 w 4178862"/>
              <a:gd name="connsiteY1" fmla="*/ 0 h 5373011"/>
              <a:gd name="connsiteX2" fmla="*/ 4178862 w 4178862"/>
              <a:gd name="connsiteY2" fmla="*/ 5373011 h 5373011"/>
              <a:gd name="connsiteX3" fmla="*/ 0 w 4178862"/>
              <a:gd name="connsiteY3" fmla="*/ 5372097 h 5373011"/>
              <a:gd name="connsiteX4" fmla="*/ 1002809 w 4178862"/>
              <a:gd name="connsiteY4" fmla="*/ 2382 h 5373011"/>
              <a:gd name="connsiteX0" fmla="*/ 1002809 w 4178862"/>
              <a:gd name="connsiteY0" fmla="*/ 0 h 5373011"/>
              <a:gd name="connsiteX1" fmla="*/ 4178862 w 4178862"/>
              <a:gd name="connsiteY1" fmla="*/ 0 h 5373011"/>
              <a:gd name="connsiteX2" fmla="*/ 4178862 w 4178862"/>
              <a:gd name="connsiteY2" fmla="*/ 5373011 h 5373011"/>
              <a:gd name="connsiteX3" fmla="*/ 0 w 4178862"/>
              <a:gd name="connsiteY3" fmla="*/ 5372097 h 5373011"/>
              <a:gd name="connsiteX4" fmla="*/ 1002809 w 4178862"/>
              <a:gd name="connsiteY4" fmla="*/ 0 h 537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8862" h="5373011">
                <a:moveTo>
                  <a:pt x="1002809" y="0"/>
                </a:moveTo>
                <a:lnTo>
                  <a:pt x="4178862" y="0"/>
                </a:lnTo>
                <a:lnTo>
                  <a:pt x="4178862" y="5373011"/>
                </a:lnTo>
                <a:lnTo>
                  <a:pt x="0" y="5372097"/>
                </a:lnTo>
                <a:cubicBezTo>
                  <a:pt x="343001" y="3581398"/>
                  <a:pt x="659808" y="1790699"/>
                  <a:pt x="1002809"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en-US" dirty="0"/>
          </a:p>
        </p:txBody>
      </p:sp>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44779617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with highlight">
    <p:spTree>
      <p:nvGrpSpPr>
        <p:cNvPr id="1" name=""/>
        <p:cNvGrpSpPr/>
        <p:nvPr/>
      </p:nvGrpSpPr>
      <p:grpSpPr>
        <a:xfrm>
          <a:off x="0" y="0"/>
          <a:ext cx="0" cy="0"/>
          <a:chOff x="0" y="0"/>
          <a:chExt cx="0" cy="0"/>
        </a:xfrm>
      </p:grpSpPr>
      <p:sp>
        <p:nvSpPr>
          <p:cNvPr id="9" name="Rechteck 10">
            <a:extLst>
              <a:ext uri="{FF2B5EF4-FFF2-40B4-BE49-F238E27FC236}">
                <a16:creationId xmlns:a16="http://schemas.microsoft.com/office/drawing/2014/main" id="{30A676F1-2657-47B8-8A1E-D1C0060DD164}"/>
              </a:ext>
            </a:extLst>
          </p:cNvPr>
          <p:cNvSpPr/>
          <p:nvPr userDrawn="1"/>
        </p:nvSpPr>
        <p:spPr bwMode="grayWhite">
          <a:xfrm>
            <a:off x="4370020" y="1485128"/>
            <a:ext cx="7821980" cy="5372872"/>
          </a:xfrm>
          <a:custGeom>
            <a:avLst/>
            <a:gdLst>
              <a:gd name="connsiteX0" fmla="*/ 0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0 w 7821980"/>
              <a:gd name="connsiteY4" fmla="*/ 0 h 5372872"/>
              <a:gd name="connsiteX0" fmla="*/ 1741714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1741714 w 7821980"/>
              <a:gd name="connsiteY4" fmla="*/ 0 h 5372872"/>
              <a:gd name="connsiteX0" fmla="*/ 1074057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1074057 w 7821980"/>
              <a:gd name="connsiteY4" fmla="*/ 0 h 5372872"/>
              <a:gd name="connsiteX0" fmla="*/ 997857 w 7821980"/>
              <a:gd name="connsiteY0" fmla="*/ 6350 h 5372872"/>
              <a:gd name="connsiteX1" fmla="*/ 7821980 w 7821980"/>
              <a:gd name="connsiteY1" fmla="*/ 0 h 5372872"/>
              <a:gd name="connsiteX2" fmla="*/ 7821980 w 7821980"/>
              <a:gd name="connsiteY2" fmla="*/ 5372872 h 5372872"/>
              <a:gd name="connsiteX3" fmla="*/ 0 w 7821980"/>
              <a:gd name="connsiteY3" fmla="*/ 5372872 h 5372872"/>
              <a:gd name="connsiteX4" fmla="*/ 997857 w 7821980"/>
              <a:gd name="connsiteY4" fmla="*/ 6350 h 5372872"/>
              <a:gd name="connsiteX0" fmla="*/ 997857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997857 w 7821980"/>
              <a:gd name="connsiteY4" fmla="*/ 0 h 537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1980" h="5372872">
                <a:moveTo>
                  <a:pt x="997857" y="0"/>
                </a:moveTo>
                <a:lnTo>
                  <a:pt x="7821980" y="0"/>
                </a:lnTo>
                <a:lnTo>
                  <a:pt x="7821980" y="5372872"/>
                </a:lnTo>
                <a:lnTo>
                  <a:pt x="0" y="5372872"/>
                </a:lnTo>
                <a:lnTo>
                  <a:pt x="997857" y="0"/>
                </a:lnTo>
                <a:close/>
              </a:path>
            </a:pathLst>
          </a:custGeom>
          <a:solidFill>
            <a:srgbClr val="E20074"/>
          </a:solidFill>
          <a:ln w="3019" cap="flat">
            <a:noFill/>
            <a:prstDash val="solid"/>
            <a:miter/>
          </a:ln>
        </p:spPr>
        <p:txBody>
          <a:bodyPr rtlCol="0" anchor="ctr"/>
          <a:lstStyle/>
          <a:p>
            <a:endParaRPr lang="en-US" dirty="0"/>
          </a:p>
        </p:txBody>
      </p:sp>
      <p:sp>
        <p:nvSpPr>
          <p:cNvPr id="2" name="Titel 1">
            <a:extLst>
              <a:ext uri="{FF2B5EF4-FFF2-40B4-BE49-F238E27FC236}">
                <a16:creationId xmlns:a16="http://schemas.microsoft.com/office/drawing/2014/main" id="{493F1334-0C30-417F-8C36-14E54C69E587}"/>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16762956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38C1338-03E2-479A-84CD-1A9C778CC6CF}"/>
              </a:ext>
            </a:extLst>
          </p:cNvPr>
          <p:cNvSpPr>
            <a:spLocks noGrp="1"/>
          </p:cNvSpPr>
          <p:nvPr>
            <p:ph type="pic" sz="quarter" idx="12" hasCustomPrompt="1"/>
          </p:nvPr>
        </p:nvSpPr>
        <p:spPr bwMode="ltGray">
          <a:xfrm>
            <a:off x="10920536" y="0"/>
            <a:ext cx="1271464" cy="6858000"/>
          </a:xfrm>
          <a:custGeom>
            <a:avLst/>
            <a:gdLst>
              <a:gd name="connsiteX0" fmla="*/ 1271464 w 1271464"/>
              <a:gd name="connsiteY0" fmla="*/ 0 h 6858000"/>
              <a:gd name="connsiteX1" fmla="*/ 1271464 w 1271464"/>
              <a:gd name="connsiteY1" fmla="*/ 6858000 h 6858000"/>
              <a:gd name="connsiteX2" fmla="*/ 0 w 1271464"/>
              <a:gd name="connsiteY2" fmla="*/ 6858000 h 6858000"/>
            </a:gdLst>
            <a:ahLst/>
            <a:cxnLst>
              <a:cxn ang="0">
                <a:pos x="connsiteX0" y="connsiteY0"/>
              </a:cxn>
              <a:cxn ang="0">
                <a:pos x="connsiteX1" y="connsiteY1"/>
              </a:cxn>
              <a:cxn ang="0">
                <a:pos x="connsiteX2" y="connsiteY2"/>
              </a:cxn>
            </a:cxnLst>
            <a:rect l="l" t="t" r="r" b="b"/>
            <a:pathLst>
              <a:path w="1271464" h="6858000">
                <a:moveTo>
                  <a:pt x="1271464" y="0"/>
                </a:moveTo>
                <a:lnTo>
                  <a:pt x="1271464" y="6858000"/>
                </a:lnTo>
                <a:lnTo>
                  <a:pt x="0" y="6858000"/>
                </a:lnTo>
                <a:close/>
              </a:path>
            </a:pathLst>
          </a:custGeom>
          <a:solidFill>
            <a:schemeClr val="bg1"/>
          </a:solidFill>
        </p:spPr>
        <p:txBody>
          <a:bodyPr wrap="square" lIns="504000" tIns="1620000" bIns="0" anchor="ctr">
            <a:noAutofit/>
          </a:bodyPr>
          <a:lstStyle>
            <a:lvl1pPr marL="0" indent="0" algn="ctr" defTabSz="179388">
              <a:spcAft>
                <a:spcPts val="0"/>
              </a:spcAft>
              <a:buFont typeface="+mn-lt" panose="020B0604020202020204" pitchFamily="34" charset="0"/>
              <a:buNone/>
              <a:defRPr sz="1000">
                <a:solidFill>
                  <a:schemeClr val="bg2"/>
                </a:solidFill>
                <a:latin typeface="+mn-lt"/>
              </a:defRPr>
            </a:lvl1pPr>
            <a:lvl2pPr marL="0" indent="0" algn="ctr" defTabSz="179388">
              <a:spcAft>
                <a:spcPts val="0"/>
              </a:spcAft>
              <a:buFont typeface="+mn-lt" panose="020B0604020202020204" pitchFamily="34" charset="0"/>
              <a:buNone/>
              <a:defRPr sz="1000">
                <a:solidFill>
                  <a:schemeClr val="bg2"/>
                </a:solidFill>
                <a:latin typeface="+mn-lt"/>
              </a:defRPr>
            </a:lvl2pPr>
            <a:lvl3pPr marL="0" indent="0" algn="ctr" defTabSz="179388">
              <a:spcAft>
                <a:spcPts val="0"/>
              </a:spcAft>
              <a:buFont typeface="+mn-lt" panose="020B0604020202020204" pitchFamily="34" charset="0"/>
              <a:buNone/>
              <a:defRPr sz="1000">
                <a:solidFill>
                  <a:schemeClr val="bg2"/>
                </a:solidFill>
                <a:latin typeface="+mn-lt"/>
              </a:defRPr>
            </a:lvl3pPr>
            <a:lvl4pPr marL="0" indent="0" algn="ctr" defTabSz="179388">
              <a:spcAft>
                <a:spcPts val="0"/>
              </a:spcAft>
              <a:buFont typeface="+mn-lt" panose="020B0604020202020204" pitchFamily="34" charset="0"/>
              <a:buNone/>
              <a:defRPr sz="1000">
                <a:solidFill>
                  <a:schemeClr val="bg2"/>
                </a:solidFill>
                <a:latin typeface="+mn-lt"/>
              </a:defRPr>
            </a:lvl4pPr>
            <a:lvl5pPr marL="0" indent="0" algn="ctr" defTabSz="179388">
              <a:spcAft>
                <a:spcPts val="0"/>
              </a:spcAft>
              <a:buFont typeface="+mn-lt" panose="020B0604020202020204" pitchFamily="34" charset="0"/>
              <a:buNone/>
              <a:defRPr sz="1000">
                <a:solidFill>
                  <a:schemeClr val="bg2"/>
                </a:solidFill>
                <a:latin typeface="+mn-lt"/>
              </a:defRPr>
            </a:lvl5pPr>
            <a:lvl6pPr marL="0" indent="0" algn="ctr" defTabSz="179388">
              <a:spcAft>
                <a:spcPts val="0"/>
              </a:spcAft>
              <a:buFont typeface="+mn-lt" panose="020B0604020202020204" pitchFamily="34" charset="0"/>
              <a:buNone/>
              <a:defRPr sz="1000">
                <a:solidFill>
                  <a:schemeClr val="bg2"/>
                </a:solidFill>
                <a:latin typeface="+mn-lt"/>
              </a:defRPr>
            </a:lvl6pPr>
            <a:lvl7pPr marL="0" indent="0" algn="ctr" defTabSz="179388">
              <a:spcAft>
                <a:spcPts val="0"/>
              </a:spcAft>
              <a:buFont typeface="+mn-lt" panose="020B0604020202020204" pitchFamily="34" charset="0"/>
              <a:buNone/>
              <a:defRPr sz="1000">
                <a:solidFill>
                  <a:schemeClr val="bg2"/>
                </a:solidFill>
                <a:latin typeface="+mn-lt"/>
              </a:defRPr>
            </a:lvl7pPr>
            <a:lvl8pPr marL="0" indent="0" algn="ctr" defTabSz="179388">
              <a:spcAft>
                <a:spcPts val="0"/>
              </a:spcAft>
              <a:buFont typeface="+mn-lt" panose="020B0604020202020204" pitchFamily="34" charset="0"/>
              <a:buNone/>
              <a:defRPr sz="1000">
                <a:solidFill>
                  <a:schemeClr val="bg2"/>
                </a:solidFill>
                <a:latin typeface="+mn-lt"/>
              </a:defRPr>
            </a:lvl8pPr>
            <a:lvl9pPr marL="0" indent="0" algn="ctr" defTabSz="179388">
              <a:spcAft>
                <a:spcPts val="0"/>
              </a:spcAft>
              <a:buFont typeface="+mn-lt" panose="020B0604020202020204" pitchFamily="34" charset="0"/>
              <a:buNone/>
              <a:defRPr sz="1000">
                <a:solidFill>
                  <a:schemeClr val="bg2"/>
                </a:solidFill>
                <a:latin typeface="+mn-lt"/>
              </a:defRPr>
            </a:lvl9pPr>
          </a:lstStyle>
          <a:p>
            <a:pPr lvl="0"/>
            <a:r>
              <a:rPr lang="en-US" dirty="0"/>
              <a:t>White </a:t>
            </a:r>
            <a:br>
              <a:rPr lang="en-US" dirty="0"/>
            </a:br>
            <a:r>
              <a:rPr lang="en-US" dirty="0"/>
              <a:t>background </a:t>
            </a:r>
            <a:br>
              <a:rPr lang="en-US" dirty="0"/>
            </a:br>
            <a:r>
              <a:rPr lang="en-US" dirty="0"/>
              <a:t>or add gradient </a:t>
            </a:r>
            <a:br>
              <a:rPr lang="en-US" dirty="0"/>
            </a:br>
            <a:r>
              <a:rPr lang="en-US" dirty="0"/>
              <a:t>as a picture</a:t>
            </a:r>
          </a:p>
        </p:txBody>
      </p:sp>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422800" y="21348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Tree>
    <p:extLst>
      <p:ext uri="{BB962C8B-B14F-4D97-AF65-F5344CB8AC3E}">
        <p14:creationId xmlns:p14="http://schemas.microsoft.com/office/powerpoint/2010/main" val="1763271209"/>
      </p:ext>
    </p:extLst>
  </p:cSld>
  <p:clrMapOvr>
    <a:masterClrMapping/>
  </p:clrMapOvr>
  <p:extLst>
    <p:ext uri="{DCECCB84-F9BA-43D5-87BE-67443E8EF086}">
      <p15:sldGuideLst xmlns:p15="http://schemas.microsoft.com/office/powerpoint/2012/main">
        <p15:guide id="2" pos="780" userDrawn="1">
          <p15:clr>
            <a:srgbClr val="FBAE40"/>
          </p15:clr>
        </p15:guide>
        <p15:guide id="3" orient="horz" pos="132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FB304-618D-40B7-940D-69DE27A2196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513928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74525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long 02">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19DF1A20-2D08-4001-ACCD-157B201C6BA1}"/>
              </a:ext>
            </a:extLst>
          </p:cNvPr>
          <p:cNvSpPr>
            <a:spLocks noGrp="1"/>
          </p:cNvSpPr>
          <p:nvPr>
            <p:ph type="pic" sz="quarter" idx="10" hasCustomPrompt="1"/>
          </p:nvPr>
        </p:nvSpPr>
        <p:spPr bwMode="ltGray">
          <a:xfrm>
            <a:off x="0" y="2"/>
            <a:ext cx="6979050" cy="6857999"/>
          </a:xfrm>
          <a:custGeom>
            <a:avLst/>
            <a:gdLst>
              <a:gd name="connsiteX0" fmla="*/ 0 w 6979050"/>
              <a:gd name="connsiteY0" fmla="*/ 0 h 6857999"/>
              <a:gd name="connsiteX1" fmla="*/ 6979050 w 6979050"/>
              <a:gd name="connsiteY1" fmla="*/ 0 h 6857999"/>
              <a:gd name="connsiteX2" fmla="*/ 5721751 w 6979050"/>
              <a:gd name="connsiteY2" fmla="*/ 6857999 h 6857999"/>
              <a:gd name="connsiteX3" fmla="*/ 5718661 w 6979050"/>
              <a:gd name="connsiteY3" fmla="*/ 6857999 h 6857999"/>
              <a:gd name="connsiteX4" fmla="*/ 0 w 6979050"/>
              <a:gd name="connsiteY4" fmla="*/ 6856108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050" h="6857999">
                <a:moveTo>
                  <a:pt x="0" y="0"/>
                </a:moveTo>
                <a:lnTo>
                  <a:pt x="6979050" y="0"/>
                </a:lnTo>
                <a:lnTo>
                  <a:pt x="5721751" y="6857999"/>
                </a:lnTo>
                <a:lnTo>
                  <a:pt x="5718661" y="6857999"/>
                </a:lnTo>
                <a:lnTo>
                  <a:pt x="0" y="6856108"/>
                </a:lnTo>
                <a:close/>
              </a:path>
            </a:pathLst>
          </a:custGeom>
          <a:solidFill>
            <a:schemeClr val="bg1"/>
          </a:solidFill>
        </p:spPr>
        <p:txBody>
          <a:bodyPr wrap="square" bIns="576000" anchor="ctr">
            <a:noAutofit/>
          </a:bodyPr>
          <a:lstStyle>
            <a:lvl1pPr marL="0" indent="0" algn="ctr">
              <a:spcAft>
                <a:spcPts val="0"/>
              </a:spcAft>
              <a:buFont typeface="Arial" panose="020B0604020202020204" pitchFamily="34" charset="0"/>
              <a:buNone/>
              <a:defRPr sz="1000">
                <a:solidFill>
                  <a:schemeClr val="bg2"/>
                </a:solidFill>
                <a:latin typeface="+mn-lt"/>
              </a:defRPr>
            </a:lvl1pPr>
            <a:lvl2pPr marL="0" indent="0" algn="ctr">
              <a:spcAft>
                <a:spcPts val="0"/>
              </a:spcAft>
              <a:buFont typeface="Arial"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Font typeface="Arial" panose="020B0604020202020204" pitchFamily="34" charset="0"/>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7176113" y="2566800"/>
            <a:ext cx="4392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7176113" y="4672800"/>
            <a:ext cx="4392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12" name="Grafik 11">
            <a:extLst>
              <a:ext uri="{FF2B5EF4-FFF2-40B4-BE49-F238E27FC236}">
                <a16:creationId xmlns:a16="http://schemas.microsoft.com/office/drawing/2014/main" id="{B6884327-CF81-4CE0-8B92-3E09E181C6F3}"/>
              </a:ext>
            </a:extLst>
          </p:cNvPr>
          <p:cNvPicPr>
            <a:picLocks noChangeAspect="1"/>
          </p:cNvPicPr>
          <p:nvPr userDrawn="1"/>
        </p:nvPicPr>
        <p:blipFill>
          <a:blip r:embed="rId2"/>
          <a:stretch>
            <a:fillRect/>
          </a:stretch>
        </p:blipFill>
        <p:spPr bwMode="black">
          <a:xfrm>
            <a:off x="6991200" y="5565600"/>
            <a:ext cx="3118173" cy="838800"/>
          </a:xfrm>
          <a:prstGeom prst="rect">
            <a:avLst/>
          </a:prstGeom>
        </p:spPr>
      </p:pic>
    </p:spTree>
    <p:extLst>
      <p:ext uri="{BB962C8B-B14F-4D97-AF65-F5344CB8AC3E}">
        <p14:creationId xmlns:p14="http://schemas.microsoft.com/office/powerpoint/2010/main" val="2713964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106633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4152653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long 01">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E537E5-6A69-47B9-989E-756E805FCE6F}"/>
              </a:ext>
            </a:extLst>
          </p:cNvPr>
          <p:cNvSpPr>
            <a:spLocks noGrp="1"/>
          </p:cNvSpPr>
          <p:nvPr>
            <p:ph type="pic" sz="quarter" idx="10" hasCustomPrompt="1"/>
          </p:nvPr>
        </p:nvSpPr>
        <p:spPr bwMode="ltGray">
          <a:xfrm>
            <a:off x="1991664" y="0"/>
            <a:ext cx="10200336" cy="6858000"/>
          </a:xfrm>
          <a:custGeom>
            <a:avLst/>
            <a:gdLst>
              <a:gd name="connsiteX0" fmla="*/ 0 w 10200336"/>
              <a:gd name="connsiteY0" fmla="*/ 0 h 6858000"/>
              <a:gd name="connsiteX1" fmla="*/ 10200336 w 10200336"/>
              <a:gd name="connsiteY1" fmla="*/ 0 h 6858000"/>
              <a:gd name="connsiteX2" fmla="*/ 10200336 w 10200336"/>
              <a:gd name="connsiteY2" fmla="*/ 6858000 h 6858000"/>
              <a:gd name="connsiteX3" fmla="*/ 4471274 w 10200336"/>
              <a:gd name="connsiteY3" fmla="*/ 6858000 h 6858000"/>
              <a:gd name="connsiteX4" fmla="*/ 0 w 1020033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0336" h="6858000">
                <a:moveTo>
                  <a:pt x="0" y="0"/>
                </a:moveTo>
                <a:lnTo>
                  <a:pt x="10200336" y="0"/>
                </a:lnTo>
                <a:lnTo>
                  <a:pt x="10200336" y="6858000"/>
                </a:lnTo>
                <a:lnTo>
                  <a:pt x="4471274" y="6858000"/>
                </a:lnTo>
                <a:cubicBezTo>
                  <a:pt x="4990624" y="2752725"/>
                  <a:pt x="1814275" y="495300"/>
                  <a:pt x="0" y="0"/>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624008" y="2926800"/>
            <a:ext cx="4824000" cy="1728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624008" y="4820400"/>
            <a:ext cx="482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107686502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long 02">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FB02DD6B-E717-464F-A3B5-917B8740A66D}"/>
              </a:ext>
            </a:extLst>
          </p:cNvPr>
          <p:cNvSpPr>
            <a:spLocks noGrp="1"/>
          </p:cNvSpPr>
          <p:nvPr>
            <p:ph type="pic" sz="quarter" idx="10" hasCustomPrompt="1"/>
          </p:nvPr>
        </p:nvSpPr>
        <p:spPr bwMode="ltGray">
          <a:xfrm>
            <a:off x="0" y="0"/>
            <a:ext cx="9327210" cy="6858000"/>
          </a:xfrm>
          <a:custGeom>
            <a:avLst/>
            <a:gdLst>
              <a:gd name="connsiteX0" fmla="*/ 0 w 9327210"/>
              <a:gd name="connsiteY0" fmla="*/ 0 h 6858000"/>
              <a:gd name="connsiteX1" fmla="*/ 9327210 w 9327210"/>
              <a:gd name="connsiteY1" fmla="*/ 0 h 6858000"/>
              <a:gd name="connsiteX2" fmla="*/ 9235979 w 9327210"/>
              <a:gd name="connsiteY2" fmla="*/ 25804 h 6858000"/>
              <a:gd name="connsiteX3" fmla="*/ 4808914 w 9327210"/>
              <a:gd name="connsiteY3" fmla="*/ 6019305 h 6858000"/>
              <a:gd name="connsiteX4" fmla="*/ 4841444 w 9327210"/>
              <a:gd name="connsiteY4" fmla="*/ 6660953 h 6858000"/>
              <a:gd name="connsiteX5" fmla="*/ 4866583 w 9327210"/>
              <a:gd name="connsiteY5" fmla="*/ 6858000 h 6858000"/>
              <a:gd name="connsiteX6" fmla="*/ 0 w 93272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7210" h="6858000">
                <a:moveTo>
                  <a:pt x="0" y="0"/>
                </a:moveTo>
                <a:lnTo>
                  <a:pt x="9327210" y="0"/>
                </a:lnTo>
                <a:lnTo>
                  <a:pt x="9235979" y="25804"/>
                </a:lnTo>
                <a:cubicBezTo>
                  <a:pt x="6671162" y="820372"/>
                  <a:pt x="4808914" y="3203228"/>
                  <a:pt x="4808914" y="6019305"/>
                </a:cubicBezTo>
                <a:cubicBezTo>
                  <a:pt x="4808914" y="6235927"/>
                  <a:pt x="4819934" y="6449984"/>
                  <a:pt x="4841444" y="6660953"/>
                </a:cubicBezTo>
                <a:lnTo>
                  <a:pt x="4866583" y="6858000"/>
                </a:lnTo>
                <a:lnTo>
                  <a:pt x="0" y="6858000"/>
                </a:lnTo>
                <a:close/>
              </a:path>
            </a:pathLst>
          </a:custGeom>
          <a:solidFill>
            <a:schemeClr val="bg1"/>
          </a:solidFill>
        </p:spPr>
        <p:txBody>
          <a:bodyPr wrap="square" bIns="576000" anchor="ctr">
            <a:noAutofit/>
          </a:bodyPr>
          <a:lstStyle>
            <a:lvl1pPr marL="0" indent="0" algn="ctr">
              <a:spcAft>
                <a:spcPts val="0"/>
              </a:spcAft>
              <a:buFont typeface="Arial" panose="020B0604020202020204" pitchFamily="34" charset="0"/>
              <a:buNone/>
              <a:defRPr sz="1000">
                <a:solidFill>
                  <a:schemeClr val="bg2"/>
                </a:solidFill>
                <a:latin typeface="+mn-lt"/>
              </a:defRPr>
            </a:lvl1pPr>
            <a:lvl2pPr marL="0" indent="0" algn="ctr">
              <a:spcAft>
                <a:spcPts val="0"/>
              </a:spcAft>
              <a:buFont typeface="Arial"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Font typeface="Arial" panose="020B0604020202020204" pitchFamily="34" charset="0"/>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6238800" y="2710800"/>
            <a:ext cx="5328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6238800" y="4820400"/>
            <a:ext cx="5328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12" name="Grafik 11">
            <a:extLst>
              <a:ext uri="{FF2B5EF4-FFF2-40B4-BE49-F238E27FC236}">
                <a16:creationId xmlns:a16="http://schemas.microsoft.com/office/drawing/2014/main" id="{B6884327-CF81-4CE0-8B92-3E09E181C6F3}"/>
              </a:ext>
            </a:extLst>
          </p:cNvPr>
          <p:cNvPicPr>
            <a:picLocks noChangeAspect="1"/>
          </p:cNvPicPr>
          <p:nvPr userDrawn="1"/>
        </p:nvPicPr>
        <p:blipFill>
          <a:blip r:embed="rId2"/>
          <a:stretch>
            <a:fillRect/>
          </a:stretch>
        </p:blipFill>
        <p:spPr bwMode="black">
          <a:xfrm>
            <a:off x="6058874" y="5568331"/>
            <a:ext cx="3118173" cy="838800"/>
          </a:xfrm>
          <a:prstGeom prst="rect">
            <a:avLst/>
          </a:prstGeom>
        </p:spPr>
      </p:pic>
    </p:spTree>
    <p:extLst>
      <p:ext uri="{BB962C8B-B14F-4D97-AF65-F5344CB8AC3E}">
        <p14:creationId xmlns:p14="http://schemas.microsoft.com/office/powerpoint/2010/main" val="1355740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hort 01">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6958CFB5-8C1F-4436-8F1F-5807AE5B9F8A}"/>
              </a:ext>
            </a:extLst>
          </p:cNvPr>
          <p:cNvSpPr>
            <a:spLocks noGrp="1"/>
          </p:cNvSpPr>
          <p:nvPr>
            <p:ph type="pic" sz="quarter" idx="12" hasCustomPrompt="1"/>
          </p:nvPr>
        </p:nvSpPr>
        <p:spPr bwMode="ltGray">
          <a:xfrm>
            <a:off x="6073594" y="0"/>
            <a:ext cx="6118406" cy="6858000"/>
          </a:xfrm>
          <a:custGeom>
            <a:avLst/>
            <a:gdLst>
              <a:gd name="connsiteX0" fmla="*/ 20730 w 6118406"/>
              <a:gd name="connsiteY0" fmla="*/ 0 h 6858000"/>
              <a:gd name="connsiteX1" fmla="*/ 6118406 w 6118406"/>
              <a:gd name="connsiteY1" fmla="*/ 0 h 6858000"/>
              <a:gd name="connsiteX2" fmla="*/ 6118406 w 6118406"/>
              <a:gd name="connsiteY2" fmla="*/ 6858000 h 6858000"/>
              <a:gd name="connsiteX3" fmla="*/ 0 w 6118406"/>
              <a:gd name="connsiteY3" fmla="*/ 6858000 h 6858000"/>
              <a:gd name="connsiteX4" fmla="*/ 8120 w 6118406"/>
              <a:gd name="connsiteY4" fmla="*/ 6843935 h 6858000"/>
              <a:gd name="connsiteX5" fmla="*/ 881170 w 6118406"/>
              <a:gd name="connsiteY5" fmla="*/ 3409705 h 6858000"/>
              <a:gd name="connsiteX6" fmla="*/ 167863 w 6118406"/>
              <a:gd name="connsiteY6" fmla="*/ 2861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8406" h="6858000">
                <a:moveTo>
                  <a:pt x="20730" y="0"/>
                </a:moveTo>
                <a:lnTo>
                  <a:pt x="6118406" y="0"/>
                </a:lnTo>
                <a:lnTo>
                  <a:pt x="6118406" y="6858000"/>
                </a:lnTo>
                <a:lnTo>
                  <a:pt x="0" y="6858000"/>
                </a:lnTo>
                <a:lnTo>
                  <a:pt x="8120" y="6843935"/>
                </a:lnTo>
                <a:cubicBezTo>
                  <a:pt x="564903" y="5823066"/>
                  <a:pt x="881170" y="4653173"/>
                  <a:pt x="881170" y="3409705"/>
                </a:cubicBezTo>
                <a:cubicBezTo>
                  <a:pt x="881170" y="2290585"/>
                  <a:pt x="624994" y="1231061"/>
                  <a:pt x="167863" y="286132"/>
                </a:cubicBez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623392" y="4820400"/>
            <a:ext cx="529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623392" y="2350800"/>
            <a:ext cx="5292000" cy="2304000"/>
          </a:xfrm>
        </p:spPr>
        <p:txBody>
          <a:bodyPr lIns="0" bIns="0" anchor="b"/>
          <a:lstStyle>
            <a:lvl1pPr algn="l">
              <a:lnSpc>
                <a:spcPct val="90000"/>
              </a:lnSpc>
              <a:defRPr sz="5400">
                <a:solidFill>
                  <a:schemeClr val="bg1"/>
                </a:solidFill>
              </a:defRPr>
            </a:lvl1pPr>
          </a:lstStyle>
          <a:p>
            <a:r>
              <a:rPr lang="en-US" noProof="0" dirty="0"/>
              <a:t>Title of presentation</a:t>
            </a:r>
            <a:endParaRPr lang="en-US" dirty="0"/>
          </a:p>
        </p:txBody>
      </p:sp>
      <p:pic>
        <p:nvPicPr>
          <p:cNvPr id="11" name="Grafik 10">
            <a:extLst>
              <a:ext uri="{FF2B5EF4-FFF2-40B4-BE49-F238E27FC236}">
                <a16:creationId xmlns:a16="http://schemas.microsoft.com/office/drawing/2014/main" id="{F4458495-9BCF-48EA-A471-D7D29613CC96}"/>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3843396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hort 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240016" y="2638800"/>
            <a:ext cx="5328000" cy="2016000"/>
          </a:xfrm>
        </p:spPr>
        <p:txBody>
          <a:bodyPr l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240016" y="4820400"/>
            <a:ext cx="5328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7" name="Bildplatzhalter 6">
            <a:extLst>
              <a:ext uri="{FF2B5EF4-FFF2-40B4-BE49-F238E27FC236}">
                <a16:creationId xmlns:a16="http://schemas.microsoft.com/office/drawing/2014/main" id="{05CDD108-9D7B-4ACC-B30A-C902043893F7}"/>
              </a:ext>
            </a:extLst>
          </p:cNvPr>
          <p:cNvSpPr>
            <a:spLocks noGrp="1"/>
          </p:cNvSpPr>
          <p:nvPr>
            <p:ph type="pic" sz="quarter" idx="12" hasCustomPrompt="1"/>
          </p:nvPr>
        </p:nvSpPr>
        <p:spPr bwMode="ltGray">
          <a:xfrm>
            <a:off x="0" y="0"/>
            <a:ext cx="6120000" cy="6858000"/>
          </a:xfrm>
          <a:custGeom>
            <a:avLst/>
            <a:gdLst>
              <a:gd name="connsiteX0" fmla="*/ 0 w 6120000"/>
              <a:gd name="connsiteY0" fmla="*/ 0 h 6858000"/>
              <a:gd name="connsiteX1" fmla="*/ 6098154 w 6120000"/>
              <a:gd name="connsiteY1" fmla="*/ 0 h 6858000"/>
              <a:gd name="connsiteX2" fmla="*/ 5965018 w 6120000"/>
              <a:gd name="connsiteY2" fmla="*/ 259205 h 6858000"/>
              <a:gd name="connsiteX3" fmla="*/ 5246829 w 6120000"/>
              <a:gd name="connsiteY3" fmla="*/ 3407734 h 6858000"/>
              <a:gd name="connsiteX4" fmla="*/ 5965018 w 6120000"/>
              <a:gd name="connsiteY4" fmla="*/ 6556263 h 6858000"/>
              <a:gd name="connsiteX5" fmla="*/ 6120000 w 6120000"/>
              <a:gd name="connsiteY5" fmla="*/ 6858000 h 6858000"/>
              <a:gd name="connsiteX6" fmla="*/ 0 w 6120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0000" h="6858000">
                <a:moveTo>
                  <a:pt x="0" y="0"/>
                </a:moveTo>
                <a:lnTo>
                  <a:pt x="6098154" y="0"/>
                </a:lnTo>
                <a:lnTo>
                  <a:pt x="5965018" y="259205"/>
                </a:lnTo>
                <a:cubicBezTo>
                  <a:pt x="5504759" y="1211683"/>
                  <a:pt x="5246829" y="2279673"/>
                  <a:pt x="5246829" y="3407734"/>
                </a:cubicBezTo>
                <a:cubicBezTo>
                  <a:pt x="5246829" y="4535796"/>
                  <a:pt x="5504759" y="5603786"/>
                  <a:pt x="5965018" y="6556263"/>
                </a:cubicBezTo>
                <a:lnTo>
                  <a:pt x="6120000"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pic>
        <p:nvPicPr>
          <p:cNvPr id="9" name="Grafik 8">
            <a:extLst>
              <a:ext uri="{FF2B5EF4-FFF2-40B4-BE49-F238E27FC236}">
                <a16:creationId xmlns:a16="http://schemas.microsoft.com/office/drawing/2014/main" id="{267426D4-666C-4EDA-B527-ED808094166C}"/>
              </a:ext>
            </a:extLst>
          </p:cNvPr>
          <p:cNvPicPr>
            <a:picLocks noChangeAspect="1"/>
          </p:cNvPicPr>
          <p:nvPr userDrawn="1"/>
        </p:nvPicPr>
        <p:blipFill>
          <a:blip r:embed="rId2"/>
          <a:stretch>
            <a:fillRect/>
          </a:stretch>
        </p:blipFill>
        <p:spPr bwMode="black">
          <a:xfrm>
            <a:off x="6058874" y="5568331"/>
            <a:ext cx="3118173" cy="838800"/>
          </a:xfrm>
          <a:prstGeom prst="rect">
            <a:avLst/>
          </a:prstGeom>
        </p:spPr>
      </p:pic>
    </p:spTree>
    <p:extLst>
      <p:ext uri="{BB962C8B-B14F-4D97-AF65-F5344CB8AC3E}">
        <p14:creationId xmlns:p14="http://schemas.microsoft.com/office/powerpoint/2010/main" val="129051846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01">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D28D2AA0-1F0D-4D8F-9B2D-220CA5417125}"/>
              </a:ext>
            </a:extLst>
          </p:cNvPr>
          <p:cNvSpPr>
            <a:spLocks noGrp="1"/>
          </p:cNvSpPr>
          <p:nvPr>
            <p:ph type="pic" sz="quarter" idx="12" hasCustomPrompt="1"/>
          </p:nvPr>
        </p:nvSpPr>
        <p:spPr bwMode="ltGray">
          <a:xfrm>
            <a:off x="0" y="0"/>
            <a:ext cx="4386108" cy="6858000"/>
          </a:xfrm>
          <a:custGeom>
            <a:avLst/>
            <a:gdLst>
              <a:gd name="connsiteX0" fmla="*/ 0 w 4386108"/>
              <a:gd name="connsiteY0" fmla="*/ 0 h 6858000"/>
              <a:gd name="connsiteX1" fmla="*/ 4386108 w 4386108"/>
              <a:gd name="connsiteY1" fmla="*/ 0 h 6858000"/>
              <a:gd name="connsiteX2" fmla="*/ 4298433 w 4386108"/>
              <a:gd name="connsiteY2" fmla="*/ 111568 h 6858000"/>
              <a:gd name="connsiteX3" fmla="*/ 3196914 w 4386108"/>
              <a:gd name="connsiteY3" fmla="*/ 3429000 h 6858000"/>
              <a:gd name="connsiteX4" fmla="*/ 4298433 w 4386108"/>
              <a:gd name="connsiteY4" fmla="*/ 6746432 h 6858000"/>
              <a:gd name="connsiteX5" fmla="*/ 4386108 w 4386108"/>
              <a:gd name="connsiteY5" fmla="*/ 6858000 h 6858000"/>
              <a:gd name="connsiteX6" fmla="*/ 0 w 438610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108" h="6858000">
                <a:moveTo>
                  <a:pt x="0" y="0"/>
                </a:moveTo>
                <a:lnTo>
                  <a:pt x="4386108" y="0"/>
                </a:lnTo>
                <a:lnTo>
                  <a:pt x="4298433" y="111568"/>
                </a:lnTo>
                <a:cubicBezTo>
                  <a:pt x="3606609" y="1036646"/>
                  <a:pt x="3196914" y="2184979"/>
                  <a:pt x="3196914" y="3429000"/>
                </a:cubicBezTo>
                <a:cubicBezTo>
                  <a:pt x="3196914" y="4673022"/>
                  <a:pt x="3606609" y="5821354"/>
                  <a:pt x="4298433" y="6746432"/>
                </a:cubicBezTo>
                <a:lnTo>
                  <a:pt x="4386108"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4152113" y="1918800"/>
            <a:ext cx="7416000" cy="504000"/>
          </a:xfrm>
        </p:spPr>
        <p:txBody>
          <a:bodyPr anchor="b"/>
          <a:lstStyle>
            <a:lvl1pPr>
              <a:lnSpc>
                <a:spcPct val="90000"/>
              </a:lnSpc>
              <a:defRPr sz="4000">
                <a:solidFill>
                  <a:schemeClr val="bg1"/>
                </a:solidFill>
              </a:defRPr>
            </a:lvl1pPr>
          </a:lstStyle>
          <a:p>
            <a:pPr lvl="0"/>
            <a:r>
              <a:rPr lang="en-US" dirty="0"/>
              <a:t>00</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4151784" y="2494800"/>
            <a:ext cx="7416000" cy="2448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85256003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02">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B41BDEBC-6FA6-4476-95D8-2B2706F2051B}"/>
              </a:ext>
            </a:extLst>
          </p:cNvPr>
          <p:cNvSpPr>
            <a:spLocks noGrp="1"/>
          </p:cNvSpPr>
          <p:nvPr>
            <p:ph type="pic" sz="quarter" idx="12" hasCustomPrompt="1"/>
          </p:nvPr>
        </p:nvSpPr>
        <p:spPr bwMode="ltGray">
          <a:xfrm>
            <a:off x="5747654" y="0"/>
            <a:ext cx="6444347" cy="6858000"/>
          </a:xfrm>
          <a:custGeom>
            <a:avLst/>
            <a:gdLst>
              <a:gd name="connsiteX0" fmla="*/ 46363 w 6444347"/>
              <a:gd name="connsiteY0" fmla="*/ 0 h 6858000"/>
              <a:gd name="connsiteX1" fmla="*/ 6444347 w 6444347"/>
              <a:gd name="connsiteY1" fmla="*/ 0 h 6858000"/>
              <a:gd name="connsiteX2" fmla="*/ 6444347 w 6444347"/>
              <a:gd name="connsiteY2" fmla="*/ 6858000 h 6858000"/>
              <a:gd name="connsiteX3" fmla="*/ 0 w 6444347"/>
              <a:gd name="connsiteY3" fmla="*/ 6858000 h 6858000"/>
              <a:gd name="connsiteX4" fmla="*/ 46363 w 64443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4347" h="6858000">
                <a:moveTo>
                  <a:pt x="46363" y="0"/>
                </a:moveTo>
                <a:lnTo>
                  <a:pt x="6444347" y="0"/>
                </a:lnTo>
                <a:lnTo>
                  <a:pt x="6444347" y="6858000"/>
                </a:lnTo>
                <a:lnTo>
                  <a:pt x="0" y="6858000"/>
                </a:lnTo>
                <a:cubicBezTo>
                  <a:pt x="1793454" y="3492500"/>
                  <a:pt x="196009" y="520700"/>
                  <a:pt x="46363" y="0"/>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624000" y="1918800"/>
            <a:ext cx="5472000" cy="504000"/>
          </a:xfrm>
        </p:spPr>
        <p:txBody>
          <a:bodyPr anchor="b"/>
          <a:lstStyle>
            <a:lvl1pPr>
              <a:defRPr sz="4000">
                <a:solidFill>
                  <a:schemeClr val="bg1"/>
                </a:solidFill>
              </a:defRPr>
            </a:lvl1pPr>
          </a:lstStyle>
          <a:p>
            <a:pPr lvl="0"/>
            <a:r>
              <a:rPr lang="en-US" dirty="0"/>
              <a:t>00</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624000" y="2487600"/>
            <a:ext cx="5472000" cy="2520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375129879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03">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0A2E5588-AEC6-4E34-BA4C-827EC78D7952}"/>
              </a:ext>
            </a:extLst>
          </p:cNvPr>
          <p:cNvSpPr>
            <a:spLocks noGrp="1"/>
          </p:cNvSpPr>
          <p:nvPr>
            <p:ph type="pic" sz="quarter" idx="12" hasCustomPrompt="1"/>
          </p:nvPr>
        </p:nvSpPr>
        <p:spPr bwMode="ltGray">
          <a:xfrm>
            <a:off x="2" y="0"/>
            <a:ext cx="12191998" cy="6858000"/>
          </a:xfrm>
          <a:custGeom>
            <a:avLst/>
            <a:gdLst>
              <a:gd name="connsiteX0" fmla="*/ 477050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 name="connsiteX4" fmla="*/ 0 w 12191998"/>
              <a:gd name="connsiteY4" fmla="*/ 4582554 h 6858000"/>
              <a:gd name="connsiteX5" fmla="*/ 33987 w 12191998"/>
              <a:gd name="connsiteY5" fmla="*/ 4613444 h 6858000"/>
              <a:gd name="connsiteX6" fmla="*/ 2150404 w 12191998"/>
              <a:gd name="connsiteY6" fmla="*/ 5373217 h 6858000"/>
              <a:gd name="connsiteX7" fmla="*/ 5477619 w 12191998"/>
              <a:gd name="connsiteY7" fmla="*/ 2046003 h 6858000"/>
              <a:gd name="connsiteX8" fmla="*/ 4909383 w 12191998"/>
              <a:gd name="connsiteY8" fmla="*/ 1857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8" h="6858000">
                <a:moveTo>
                  <a:pt x="4770500" y="0"/>
                </a:moveTo>
                <a:lnTo>
                  <a:pt x="12191998" y="0"/>
                </a:lnTo>
                <a:lnTo>
                  <a:pt x="12191998" y="6858000"/>
                </a:lnTo>
                <a:lnTo>
                  <a:pt x="0" y="6858000"/>
                </a:lnTo>
                <a:lnTo>
                  <a:pt x="0" y="4582554"/>
                </a:lnTo>
                <a:lnTo>
                  <a:pt x="33987" y="4613444"/>
                </a:lnTo>
                <a:cubicBezTo>
                  <a:pt x="609126" y="5088090"/>
                  <a:pt x="1346467" y="5373217"/>
                  <a:pt x="2150404" y="5373217"/>
                </a:cubicBezTo>
                <a:cubicBezTo>
                  <a:pt x="3987974" y="5373217"/>
                  <a:pt x="5477619" y="3883573"/>
                  <a:pt x="5477619" y="2046003"/>
                </a:cubicBezTo>
                <a:cubicBezTo>
                  <a:pt x="5477619" y="1356914"/>
                  <a:pt x="5268137" y="716753"/>
                  <a:pt x="4909383" y="185726"/>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623392" y="980313"/>
            <a:ext cx="4212000" cy="504000"/>
          </a:xfrm>
        </p:spPr>
        <p:txBody>
          <a:bodyPr anchor="b"/>
          <a:lstStyle>
            <a:lvl1pPr>
              <a:defRPr sz="4000">
                <a:solidFill>
                  <a:schemeClr val="bg1"/>
                </a:solidFill>
              </a:defRPr>
            </a:lvl1pPr>
          </a:lstStyle>
          <a:p>
            <a:pPr lvl="0"/>
            <a:r>
              <a:rPr lang="en-US" dirty="0"/>
              <a:t>00</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623392" y="1540800"/>
            <a:ext cx="4212000" cy="2052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3241871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96DE41FF-A31E-450A-9DDA-F42B5F5010AF}"/>
              </a:ext>
            </a:extLst>
          </p:cNvPr>
          <p:cNvSpPr>
            <a:spLocks noGrp="1"/>
          </p:cNvSpPr>
          <p:nvPr>
            <p:ph type="pic" sz="quarter" idx="12" hasCustomPrompt="1"/>
          </p:nvPr>
        </p:nvSpPr>
        <p:spPr bwMode="ltGray">
          <a:xfrm>
            <a:off x="0" y="0"/>
            <a:ext cx="4783776" cy="6858000"/>
          </a:xfrm>
          <a:custGeom>
            <a:avLst/>
            <a:gdLst>
              <a:gd name="connsiteX0" fmla="*/ 0 w 4783776"/>
              <a:gd name="connsiteY0" fmla="*/ 0 h 6858000"/>
              <a:gd name="connsiteX1" fmla="*/ 4783776 w 4783776"/>
              <a:gd name="connsiteY1" fmla="*/ 0 h 6858000"/>
              <a:gd name="connsiteX2" fmla="*/ 4638208 w 4783776"/>
              <a:gd name="connsiteY2" fmla="*/ 283801 h 6858000"/>
              <a:gd name="connsiteX3" fmla="*/ 3920606 w 4783776"/>
              <a:gd name="connsiteY3" fmla="*/ 3434065 h 6858000"/>
              <a:gd name="connsiteX4" fmla="*/ 4638208 w 4783776"/>
              <a:gd name="connsiteY4" fmla="*/ 6584329 h 6858000"/>
              <a:gd name="connsiteX5" fmla="*/ 4778580 w 4783776"/>
              <a:gd name="connsiteY5" fmla="*/ 6858000 h 6858000"/>
              <a:gd name="connsiteX6" fmla="*/ 0 w 478377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3776" h="6858000">
                <a:moveTo>
                  <a:pt x="0" y="0"/>
                </a:moveTo>
                <a:lnTo>
                  <a:pt x="4783776" y="0"/>
                </a:lnTo>
                <a:lnTo>
                  <a:pt x="4638208" y="283801"/>
                </a:lnTo>
                <a:cubicBezTo>
                  <a:pt x="4178324" y="1236804"/>
                  <a:pt x="3920606" y="2305382"/>
                  <a:pt x="3920606" y="3434065"/>
                </a:cubicBezTo>
                <a:cubicBezTo>
                  <a:pt x="3920606" y="4562748"/>
                  <a:pt x="4178324" y="5631327"/>
                  <a:pt x="4638208" y="6584329"/>
                </a:cubicBezTo>
                <a:lnTo>
                  <a:pt x="4778580"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830D87-D07A-43A8-A980-AB5EBED7AB32}"/>
              </a:ext>
            </a:extLst>
          </p:cNvPr>
          <p:cNvSpPr>
            <a:spLocks noGrp="1"/>
          </p:cNvSpPr>
          <p:nvPr>
            <p:ph type="title" hasCustomPrompt="1"/>
          </p:nvPr>
        </p:nvSpPr>
        <p:spPr bwMode="black">
          <a:xfrm>
            <a:off x="624000" y="405000"/>
            <a:ext cx="3240000" cy="720000"/>
          </a:xfrm>
        </p:spPr>
        <p:txBody>
          <a:bodyPr/>
          <a:lstStyle>
            <a:lvl1pPr>
              <a:defRPr>
                <a:solidFill>
                  <a:schemeClr val="tx2"/>
                </a:solidFill>
              </a:defRPr>
            </a:lvl1pPr>
          </a:lstStyle>
          <a:p>
            <a:r>
              <a:rPr lang="en-US" dirty="0"/>
              <a:t>Agenda</a:t>
            </a:r>
          </a:p>
        </p:txBody>
      </p:sp>
    </p:spTree>
    <p:extLst>
      <p:ext uri="{BB962C8B-B14F-4D97-AF65-F5344CB8AC3E}">
        <p14:creationId xmlns:p14="http://schemas.microsoft.com/office/powerpoint/2010/main" val="303677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hort 01">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7981B2F9-E477-4910-B6C8-B4166311C899}"/>
              </a:ext>
            </a:extLst>
          </p:cNvPr>
          <p:cNvSpPr>
            <a:spLocks noGrp="1"/>
          </p:cNvSpPr>
          <p:nvPr>
            <p:ph type="pic" sz="quarter" idx="12" hasCustomPrompt="1"/>
          </p:nvPr>
        </p:nvSpPr>
        <p:spPr bwMode="ltGray">
          <a:xfrm>
            <a:off x="0" y="0"/>
            <a:ext cx="12192000" cy="6858000"/>
          </a:xfrm>
          <a:custGeom>
            <a:avLst/>
            <a:gdLst>
              <a:gd name="connsiteX0" fmla="*/ 0 w 12192000"/>
              <a:gd name="connsiteY0" fmla="*/ 2067877 h 6858000"/>
              <a:gd name="connsiteX1" fmla="*/ 952 w 12192000"/>
              <a:gd name="connsiteY1" fmla="*/ 6858000 h 6858000"/>
              <a:gd name="connsiteX2" fmla="*/ 0 w 12192000"/>
              <a:gd name="connsiteY2" fmla="*/ 6858000 h 6858000"/>
              <a:gd name="connsiteX3" fmla="*/ 0 w 12192000"/>
              <a:gd name="connsiteY3" fmla="*/ 0 h 6858000"/>
              <a:gd name="connsiteX4" fmla="*/ 12192000 w 12192000"/>
              <a:gd name="connsiteY4" fmla="*/ 0 h 6858000"/>
              <a:gd name="connsiteX5" fmla="*/ 12192000 w 12192000"/>
              <a:gd name="connsiteY5" fmla="*/ 6858000 h 6858000"/>
              <a:gd name="connsiteX6" fmla="*/ 952 w 12192000"/>
              <a:gd name="connsiteY6" fmla="*/ 6858000 h 6858000"/>
              <a:gd name="connsiteX7" fmla="*/ 5554980 w 12192000"/>
              <a:gd name="connsiteY7" fmla="*/ 6857999 h 6858000"/>
              <a:gd name="connsiteX8" fmla="*/ 6454140 w 12192000"/>
              <a:gd name="connsiteY8" fmla="*/ 2067877 h 6858000"/>
              <a:gd name="connsiteX9" fmla="*/ 0 w 12192000"/>
              <a:gd name="connsiteY9" fmla="*/ 20678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2067877"/>
                </a:moveTo>
                <a:cubicBezTo>
                  <a:pt x="317" y="3664585"/>
                  <a:pt x="635" y="5261292"/>
                  <a:pt x="952" y="6858000"/>
                </a:cubicBezTo>
                <a:lnTo>
                  <a:pt x="0" y="6858000"/>
                </a:lnTo>
                <a:close/>
                <a:moveTo>
                  <a:pt x="0" y="0"/>
                </a:moveTo>
                <a:lnTo>
                  <a:pt x="12192000" y="0"/>
                </a:lnTo>
                <a:lnTo>
                  <a:pt x="12192000" y="6858000"/>
                </a:lnTo>
                <a:lnTo>
                  <a:pt x="952" y="6858000"/>
                </a:lnTo>
                <a:lnTo>
                  <a:pt x="5554980" y="6857999"/>
                </a:lnTo>
                <a:lnTo>
                  <a:pt x="6454140" y="2067877"/>
                </a:lnTo>
                <a:lnTo>
                  <a:pt x="0" y="2067877"/>
                </a:ln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623392" y="4676400"/>
            <a:ext cx="4896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623392" y="2566800"/>
            <a:ext cx="4896000" cy="1944000"/>
          </a:xfrm>
        </p:spPr>
        <p:txBody>
          <a:bodyPr lIns="0" bIns="0" anchor="b"/>
          <a:lstStyle>
            <a:lvl1pPr algn="l">
              <a:lnSpc>
                <a:spcPct val="90000"/>
              </a:lnSpc>
              <a:defRPr sz="5400">
                <a:solidFill>
                  <a:schemeClr val="bg1"/>
                </a:solidFill>
              </a:defRPr>
            </a:lvl1pPr>
          </a:lstStyle>
          <a:p>
            <a:r>
              <a:rPr lang="en-US" noProof="0" dirty="0"/>
              <a:t>Title of presentation</a:t>
            </a:r>
            <a:endParaRPr lang="en-US" dirty="0"/>
          </a:p>
        </p:txBody>
      </p:sp>
      <p:pic>
        <p:nvPicPr>
          <p:cNvPr id="11" name="Grafik 10">
            <a:extLst>
              <a:ext uri="{FF2B5EF4-FFF2-40B4-BE49-F238E27FC236}">
                <a16:creationId xmlns:a16="http://schemas.microsoft.com/office/drawing/2014/main" id="{F4458495-9BCF-48EA-A471-D7D29613CC96}"/>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31419958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59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25773F91-952B-4027-A509-D0FC05D7DAC6}"/>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35321614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38812566"/>
      </p:ext>
    </p:extLst>
  </p:cSld>
  <p:clrMapOvr>
    <a:masterClrMapping/>
  </p:clrMapOvr>
  <p:extLst>
    <p:ext uri="{DCECCB84-F9BA-43D5-87BE-67443E8EF086}">
      <p15:sldGuideLst xmlns:p15="http://schemas.microsoft.com/office/powerpoint/2012/main">
        <p15:guide id="1" orient="horz" pos="39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403854444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41252545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8954297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ntents with highlight">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2937B04E-44DD-4465-BC45-AE8613AEB878}"/>
              </a:ext>
            </a:extLst>
          </p:cNvPr>
          <p:cNvSpPr/>
          <p:nvPr userDrawn="1"/>
        </p:nvSpPr>
        <p:spPr bwMode="grayWhite">
          <a:xfrm>
            <a:off x="8112000" y="2852712"/>
            <a:ext cx="4080000" cy="4005288"/>
          </a:xfrm>
          <a:custGeom>
            <a:avLst/>
            <a:gdLst>
              <a:gd name="connsiteX0" fmla="*/ 2484388 w 4080000"/>
              <a:gd name="connsiteY0" fmla="*/ 0 h 4005288"/>
              <a:gd name="connsiteX1" fmla="*/ 4064690 w 4080000"/>
              <a:gd name="connsiteY1" fmla="*/ 567314 h 4005288"/>
              <a:gd name="connsiteX2" fmla="*/ 4080000 w 4080000"/>
              <a:gd name="connsiteY2" fmla="*/ 581229 h 4005288"/>
              <a:gd name="connsiteX3" fmla="*/ 4080000 w 4080000"/>
              <a:gd name="connsiteY3" fmla="*/ 4005288 h 4005288"/>
              <a:gd name="connsiteX4" fmla="*/ 522894 w 4080000"/>
              <a:gd name="connsiteY4" fmla="*/ 4005288 h 4005288"/>
              <a:gd name="connsiteX5" fmla="*/ 424294 w 4080000"/>
              <a:gd name="connsiteY5" fmla="*/ 3873433 h 4005288"/>
              <a:gd name="connsiteX6" fmla="*/ 0 w 4080000"/>
              <a:gd name="connsiteY6" fmla="*/ 2484388 h 4005288"/>
              <a:gd name="connsiteX7" fmla="*/ 2484388 w 4080000"/>
              <a:gd name="connsiteY7" fmla="*/ 0 h 400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000" h="4005288">
                <a:moveTo>
                  <a:pt x="2484388" y="0"/>
                </a:moveTo>
                <a:cubicBezTo>
                  <a:pt x="3084677" y="0"/>
                  <a:pt x="3635241" y="212901"/>
                  <a:pt x="4064690" y="567314"/>
                </a:cubicBezTo>
                <a:lnTo>
                  <a:pt x="4080000" y="581229"/>
                </a:lnTo>
                <a:lnTo>
                  <a:pt x="4080000" y="4005288"/>
                </a:lnTo>
                <a:lnTo>
                  <a:pt x="522894" y="4005288"/>
                </a:lnTo>
                <a:lnTo>
                  <a:pt x="424294" y="3873433"/>
                </a:lnTo>
                <a:cubicBezTo>
                  <a:pt x="156417" y="3476923"/>
                  <a:pt x="0" y="2998922"/>
                  <a:pt x="0" y="2484388"/>
                </a:cubicBezTo>
                <a:cubicBezTo>
                  <a:pt x="0" y="1112298"/>
                  <a:pt x="1112298" y="0"/>
                  <a:pt x="2484388" y="0"/>
                </a:cubicBezTo>
                <a:close/>
              </a:path>
            </a:pathLst>
          </a:custGeom>
          <a:solidFill>
            <a:srgbClr val="E20074"/>
          </a:solidFill>
          <a:ln w="2167" cap="flat">
            <a:noFill/>
            <a:prstDash val="solid"/>
            <a:miter/>
          </a:ln>
        </p:spPr>
        <p:txBody>
          <a:bodyPr wrap="square" rtlCol="0" anchor="ctr">
            <a:noAutofit/>
          </a:bodyPr>
          <a:lstStyle/>
          <a:p>
            <a:endParaRPr lang="en-US" dirty="0"/>
          </a:p>
        </p:txBody>
      </p:sp>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260547612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with highlight">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F00CC883-E224-4B3D-90D1-3072108A83ED}"/>
              </a:ext>
            </a:extLst>
          </p:cNvPr>
          <p:cNvSpPr/>
          <p:nvPr userDrawn="1"/>
        </p:nvSpPr>
        <p:spPr bwMode="grayWhite">
          <a:xfrm>
            <a:off x="4379547" y="1484588"/>
            <a:ext cx="7812453" cy="5373412"/>
          </a:xfrm>
          <a:custGeom>
            <a:avLst/>
            <a:gdLst>
              <a:gd name="connsiteX0" fmla="*/ 4751421 w 7812453"/>
              <a:gd name="connsiteY0" fmla="*/ 0 h 5373412"/>
              <a:gd name="connsiteX1" fmla="*/ 7773767 w 7812453"/>
              <a:gd name="connsiteY1" fmla="*/ 1084994 h 5373412"/>
              <a:gd name="connsiteX2" fmla="*/ 7812453 w 7812453"/>
              <a:gd name="connsiteY2" fmla="*/ 1118505 h 5373412"/>
              <a:gd name="connsiteX3" fmla="*/ 7812453 w 7812453"/>
              <a:gd name="connsiteY3" fmla="*/ 5373412 h 5373412"/>
              <a:gd name="connsiteX4" fmla="*/ 41836 w 7812453"/>
              <a:gd name="connsiteY4" fmla="*/ 5373412 h 5373412"/>
              <a:gd name="connsiteX5" fmla="*/ 24531 w 7812453"/>
              <a:gd name="connsiteY5" fmla="*/ 5237227 h 5373412"/>
              <a:gd name="connsiteX6" fmla="*/ 0 w 7812453"/>
              <a:gd name="connsiteY6" fmla="*/ 4751422 h 5373412"/>
              <a:gd name="connsiteX7" fmla="*/ 4751421 w 7812453"/>
              <a:gd name="connsiteY7" fmla="*/ 0 h 53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2453" h="5373412">
                <a:moveTo>
                  <a:pt x="4751421" y="0"/>
                </a:moveTo>
                <a:cubicBezTo>
                  <a:pt x="5899481" y="0"/>
                  <a:pt x="6952441" y="407176"/>
                  <a:pt x="7773767" y="1084994"/>
                </a:cubicBezTo>
                <a:lnTo>
                  <a:pt x="7812453" y="1118505"/>
                </a:lnTo>
                <a:lnTo>
                  <a:pt x="7812453" y="5373412"/>
                </a:lnTo>
                <a:lnTo>
                  <a:pt x="41836" y="5373412"/>
                </a:lnTo>
                <a:lnTo>
                  <a:pt x="24531" y="5237227"/>
                </a:lnTo>
                <a:cubicBezTo>
                  <a:pt x="8309" y="5077499"/>
                  <a:pt x="0" y="4915431"/>
                  <a:pt x="0" y="4751422"/>
                </a:cubicBezTo>
                <a:cubicBezTo>
                  <a:pt x="0" y="2127284"/>
                  <a:pt x="2127284" y="0"/>
                  <a:pt x="4751421" y="0"/>
                </a:cubicBezTo>
                <a:close/>
              </a:path>
            </a:pathLst>
          </a:custGeom>
          <a:solidFill>
            <a:srgbClr val="E20074"/>
          </a:solidFill>
          <a:ln w="3019" cap="flat">
            <a:noFill/>
            <a:prstDash val="solid"/>
            <a:miter/>
          </a:ln>
        </p:spPr>
        <p:txBody>
          <a:bodyPr wrap="square" rtlCol="0" anchor="ctr">
            <a:noAutofit/>
          </a:bodyPr>
          <a:lstStyle/>
          <a:p>
            <a:endParaRPr lang="en-US" baseline="0" dirty="0"/>
          </a:p>
        </p:txBody>
      </p:sp>
      <p:sp>
        <p:nvSpPr>
          <p:cNvPr id="2" name="Titel 1">
            <a:extLst>
              <a:ext uri="{FF2B5EF4-FFF2-40B4-BE49-F238E27FC236}">
                <a16:creationId xmlns:a16="http://schemas.microsoft.com/office/drawing/2014/main" id="{493F1334-0C30-417F-8C36-14E54C69E587}"/>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05811219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529376" y="29250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
        <p:nvSpPr>
          <p:cNvPr id="5" name="Bildplatzhalter 4">
            <a:extLst>
              <a:ext uri="{FF2B5EF4-FFF2-40B4-BE49-F238E27FC236}">
                <a16:creationId xmlns:a16="http://schemas.microsoft.com/office/drawing/2014/main" id="{C62FE07A-98B0-4A5A-92F3-2746287F5C57}"/>
              </a:ext>
            </a:extLst>
          </p:cNvPr>
          <p:cNvSpPr>
            <a:spLocks noGrp="1"/>
          </p:cNvSpPr>
          <p:nvPr>
            <p:ph type="pic" sz="quarter" idx="12" hasCustomPrompt="1"/>
          </p:nvPr>
        </p:nvSpPr>
        <p:spPr bwMode="ltGray">
          <a:xfrm>
            <a:off x="10416480" y="0"/>
            <a:ext cx="1775520" cy="6858000"/>
          </a:xfrm>
          <a:custGeom>
            <a:avLst/>
            <a:gdLst>
              <a:gd name="connsiteX0" fmla="*/ 0 w 1775520"/>
              <a:gd name="connsiteY0" fmla="*/ 0 h 6858000"/>
              <a:gd name="connsiteX1" fmla="*/ 1775520 w 1775520"/>
              <a:gd name="connsiteY1" fmla="*/ 0 h 6858000"/>
              <a:gd name="connsiteX2" fmla="*/ 1775520 w 1775520"/>
              <a:gd name="connsiteY2" fmla="*/ 6858000 h 6858000"/>
              <a:gd name="connsiteX3" fmla="*/ 0 w 1775520"/>
              <a:gd name="connsiteY3" fmla="*/ 6858000 h 6858000"/>
              <a:gd name="connsiteX4" fmla="*/ 151459 w 1775520"/>
              <a:gd name="connsiteY4" fmla="*/ 6545094 h 6858000"/>
              <a:gd name="connsiteX5" fmla="*/ 825025 w 1775520"/>
              <a:gd name="connsiteY5" fmla="*/ 3429000 h 6858000"/>
              <a:gd name="connsiteX6" fmla="*/ 151459 w 1775520"/>
              <a:gd name="connsiteY6" fmla="*/ 3129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5520" h="6858000">
                <a:moveTo>
                  <a:pt x="0" y="0"/>
                </a:moveTo>
                <a:lnTo>
                  <a:pt x="1775520" y="0"/>
                </a:lnTo>
                <a:lnTo>
                  <a:pt x="1775520" y="6858000"/>
                </a:lnTo>
                <a:lnTo>
                  <a:pt x="0" y="6858000"/>
                </a:lnTo>
                <a:lnTo>
                  <a:pt x="151459" y="6545094"/>
                </a:lnTo>
                <a:cubicBezTo>
                  <a:pt x="585184" y="5587332"/>
                  <a:pt x="825025" y="4534326"/>
                  <a:pt x="825025" y="3429000"/>
                </a:cubicBezTo>
                <a:cubicBezTo>
                  <a:pt x="825025" y="2323674"/>
                  <a:pt x="585184" y="1270668"/>
                  <a:pt x="151459" y="312906"/>
                </a:cubicBezTo>
                <a:close/>
              </a:path>
            </a:pathLst>
          </a:custGeom>
          <a:solidFill>
            <a:schemeClr val="bg1"/>
          </a:solidFill>
        </p:spPr>
        <p:txBody>
          <a:bodyPr wrap="square" lIns="828000" bIns="1152000" anchor="ctr">
            <a:noAutofit/>
          </a:bodyPr>
          <a:lstStyle>
            <a:lvl1pPr marL="0" indent="0" algn="ctr" defTabSz="179388">
              <a:spcAft>
                <a:spcPts val="0"/>
              </a:spcAft>
              <a:buFont typeface="+mn-lt" panose="020B0604020202020204" pitchFamily="34" charset="0"/>
              <a:buNone/>
              <a:defRPr sz="1000">
                <a:solidFill>
                  <a:schemeClr val="bg2"/>
                </a:solidFill>
                <a:latin typeface="+mn-lt"/>
              </a:defRPr>
            </a:lvl1pPr>
            <a:lvl2pPr marL="0" indent="0" algn="ctr" defTabSz="179388">
              <a:spcAft>
                <a:spcPts val="0"/>
              </a:spcAft>
              <a:buFont typeface="+mn-lt" panose="020B0604020202020204" pitchFamily="34" charset="0"/>
              <a:buNone/>
              <a:defRPr sz="1000">
                <a:solidFill>
                  <a:schemeClr val="bg2"/>
                </a:solidFill>
                <a:latin typeface="+mn-lt"/>
              </a:defRPr>
            </a:lvl2pPr>
            <a:lvl3pPr marL="0" indent="0" algn="ctr" defTabSz="179388">
              <a:spcAft>
                <a:spcPts val="0"/>
              </a:spcAft>
              <a:buFont typeface="+mn-lt" panose="020B0604020202020204" pitchFamily="34" charset="0"/>
              <a:buNone/>
              <a:defRPr sz="1000">
                <a:solidFill>
                  <a:schemeClr val="bg2"/>
                </a:solidFill>
                <a:latin typeface="+mn-lt"/>
              </a:defRPr>
            </a:lvl3pPr>
            <a:lvl4pPr marL="0" indent="0" algn="ctr" defTabSz="179388">
              <a:spcAft>
                <a:spcPts val="0"/>
              </a:spcAft>
              <a:buFont typeface="+mn-lt" panose="020B0604020202020204" pitchFamily="34" charset="0"/>
              <a:buNone/>
              <a:defRPr sz="1000">
                <a:solidFill>
                  <a:schemeClr val="bg2"/>
                </a:solidFill>
                <a:latin typeface="+mn-lt"/>
              </a:defRPr>
            </a:lvl4pPr>
            <a:lvl5pPr marL="0" indent="0" algn="ctr" defTabSz="179388">
              <a:spcAft>
                <a:spcPts val="0"/>
              </a:spcAft>
              <a:buFont typeface="+mn-lt" panose="020B0604020202020204" pitchFamily="34" charset="0"/>
              <a:buNone/>
              <a:defRPr sz="1000">
                <a:solidFill>
                  <a:schemeClr val="bg2"/>
                </a:solidFill>
                <a:latin typeface="+mn-lt"/>
              </a:defRPr>
            </a:lvl5pPr>
            <a:lvl6pPr marL="0" indent="0" algn="ctr" defTabSz="179388">
              <a:spcAft>
                <a:spcPts val="0"/>
              </a:spcAft>
              <a:buFont typeface="+mn-lt" panose="020B0604020202020204" pitchFamily="34" charset="0"/>
              <a:buNone/>
              <a:defRPr sz="1000">
                <a:solidFill>
                  <a:schemeClr val="bg2"/>
                </a:solidFill>
                <a:latin typeface="+mn-lt"/>
              </a:defRPr>
            </a:lvl6pPr>
            <a:lvl7pPr marL="0" indent="0" algn="ctr" defTabSz="179388">
              <a:spcAft>
                <a:spcPts val="0"/>
              </a:spcAft>
              <a:buFont typeface="+mn-lt" panose="020B0604020202020204" pitchFamily="34" charset="0"/>
              <a:buNone/>
              <a:defRPr sz="1000">
                <a:solidFill>
                  <a:schemeClr val="bg2"/>
                </a:solidFill>
                <a:latin typeface="+mn-lt"/>
              </a:defRPr>
            </a:lvl7pPr>
            <a:lvl8pPr marL="0" indent="0" algn="ctr" defTabSz="179388">
              <a:spcAft>
                <a:spcPts val="0"/>
              </a:spcAft>
              <a:buFont typeface="+mn-lt" panose="020B0604020202020204" pitchFamily="34" charset="0"/>
              <a:buNone/>
              <a:defRPr sz="1000">
                <a:solidFill>
                  <a:schemeClr val="bg2"/>
                </a:solidFill>
                <a:latin typeface="+mn-lt"/>
              </a:defRPr>
            </a:lvl8pPr>
            <a:lvl9pPr marL="0" indent="0" algn="ctr" defTabSz="179388">
              <a:spcAft>
                <a:spcPts val="0"/>
              </a:spcAft>
              <a:buFont typeface="+mn-lt" panose="020B0604020202020204" pitchFamily="34" charset="0"/>
              <a:buNone/>
              <a:defRPr sz="1000">
                <a:solidFill>
                  <a:schemeClr val="bg2"/>
                </a:solidFill>
                <a:latin typeface="+mn-lt"/>
              </a:defRPr>
            </a:lvl9pPr>
          </a:lstStyle>
          <a:p>
            <a:pPr lvl="0"/>
            <a:r>
              <a:rPr lang="en-US" dirty="0"/>
              <a:t>White </a:t>
            </a:r>
            <a:br>
              <a:rPr lang="en-US" dirty="0"/>
            </a:br>
            <a:r>
              <a:rPr lang="en-US" dirty="0"/>
              <a:t>background or add gradient </a:t>
            </a:r>
            <a:br>
              <a:rPr lang="en-US" dirty="0"/>
            </a:br>
            <a:r>
              <a:rPr lang="en-US" dirty="0"/>
              <a:t>as a picture</a:t>
            </a:r>
          </a:p>
        </p:txBody>
      </p:sp>
    </p:spTree>
    <p:extLst>
      <p:ext uri="{BB962C8B-B14F-4D97-AF65-F5344CB8AC3E}">
        <p14:creationId xmlns:p14="http://schemas.microsoft.com/office/powerpoint/2010/main" val="3934875218"/>
      </p:ext>
    </p:extLst>
  </p:cSld>
  <p:clrMapOvr>
    <a:masterClrMapping/>
  </p:clrMapOvr>
  <p:extLst>
    <p:ext uri="{DCECCB84-F9BA-43D5-87BE-67443E8EF086}">
      <p15:sldGuideLst xmlns:p15="http://schemas.microsoft.com/office/powerpoint/2012/main">
        <p15:guide id="2" pos="780">
          <p15:clr>
            <a:srgbClr val="FBAE40"/>
          </p15:clr>
        </p15:guide>
        <p15:guide id="3" orient="horz" pos="13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FB304-618D-40B7-940D-69DE27A2196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39963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hort 02">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4E87C846-8014-43F0-BCFB-649C50CDBD17}"/>
              </a:ext>
            </a:extLst>
          </p:cNvPr>
          <p:cNvSpPr>
            <a:spLocks noGrp="1"/>
          </p:cNvSpPr>
          <p:nvPr>
            <p:ph type="pic" sz="quarter" idx="12"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069183 h 6858000"/>
              <a:gd name="connsiteX3" fmla="*/ 6630185 w 12192000"/>
              <a:gd name="connsiteY3" fmla="*/ 2069183 h 6858000"/>
              <a:gd name="connsiteX4" fmla="*/ 5725212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2069183"/>
                </a:lnTo>
                <a:lnTo>
                  <a:pt x="6630185" y="2069183"/>
                </a:lnTo>
                <a:lnTo>
                  <a:pt x="5725212"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pic>
        <p:nvPicPr>
          <p:cNvPr id="9" name="Grafik 8">
            <a:extLst>
              <a:ext uri="{FF2B5EF4-FFF2-40B4-BE49-F238E27FC236}">
                <a16:creationId xmlns:a16="http://schemas.microsoft.com/office/drawing/2014/main" id="{267426D4-666C-4EDA-B527-ED808094166C}"/>
              </a:ext>
            </a:extLst>
          </p:cNvPr>
          <p:cNvPicPr>
            <a:picLocks noChangeAspect="1"/>
          </p:cNvPicPr>
          <p:nvPr userDrawn="1"/>
        </p:nvPicPr>
        <p:blipFill>
          <a:blip r:embed="rId2"/>
          <a:stretch>
            <a:fillRect/>
          </a:stretch>
        </p:blipFill>
        <p:spPr bwMode="black">
          <a:xfrm>
            <a:off x="6562800" y="5565600"/>
            <a:ext cx="3118173" cy="838800"/>
          </a:xfrm>
          <a:prstGeom prst="rect">
            <a:avLst/>
          </a:prstGeom>
        </p:spPr>
      </p:pic>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744608" y="2494800"/>
            <a:ext cx="4824000" cy="2016000"/>
          </a:xfrm>
        </p:spPr>
        <p:txBody>
          <a:bodyPr lIns="0" anchor="b"/>
          <a:lstStyle>
            <a:lvl1pPr algn="l">
              <a:lnSpc>
                <a:spcPct val="90000"/>
              </a:lnSpc>
              <a:defRPr sz="5400">
                <a:solidFill>
                  <a:schemeClr val="bg1"/>
                </a:solidFill>
              </a:defRPr>
            </a:lvl1pPr>
          </a:lstStyle>
          <a:p>
            <a:r>
              <a:rPr lang="en-US" noProof="0" dirty="0"/>
              <a:t>Title of presentation</a:t>
            </a:r>
            <a:endParaRPr lang="en-US" dirty="0"/>
          </a:p>
        </p:txBody>
      </p:sp>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744608" y="4672800"/>
            <a:ext cx="482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343814022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287000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3451725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4710919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long 01">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D0926A59-3663-4198-92E6-B934EF65801E}"/>
              </a:ext>
            </a:extLst>
          </p:cNvPr>
          <p:cNvSpPr>
            <a:spLocks noGrp="1"/>
          </p:cNvSpPr>
          <p:nvPr>
            <p:ph type="pic" sz="quarter" idx="10"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7434300 w 12192000"/>
              <a:gd name="connsiteY3" fmla="*/ 6858000 h 6858000"/>
              <a:gd name="connsiteX4" fmla="*/ 7434300 w 12192000"/>
              <a:gd name="connsiteY4" fmla="*/ 3606644 h 6858000"/>
              <a:gd name="connsiteX5" fmla="*/ 6773352 w 12192000"/>
              <a:gd name="connsiteY5" fmla="*/ 2944524 h 6858000"/>
              <a:gd name="connsiteX6" fmla="*/ 3978934 w 12192000"/>
              <a:gd name="connsiteY6" fmla="*/ 2944524 h 6858000"/>
              <a:gd name="connsiteX7" fmla="*/ 3317987 w 12192000"/>
              <a:gd name="connsiteY7" fmla="*/ 2282405 h 6858000"/>
              <a:gd name="connsiteX8" fmla="*/ 3317987 w 12192000"/>
              <a:gd name="connsiteY8" fmla="*/ 2147119 h 6858000"/>
              <a:gd name="connsiteX9" fmla="*/ 2657041 w 12192000"/>
              <a:gd name="connsiteY9" fmla="*/ 1485000 h 6858000"/>
              <a:gd name="connsiteX10" fmla="*/ 1289697 w 12192000"/>
              <a:gd name="connsiteY10" fmla="*/ 1485000 h 6858000"/>
              <a:gd name="connsiteX11" fmla="*/ 628750 w 12192000"/>
              <a:gd name="connsiteY11" fmla="*/ 2147119 h 6858000"/>
              <a:gd name="connsiteX12" fmla="*/ 628750 w 12192000"/>
              <a:gd name="connsiteY12" fmla="*/ 5399178 h 6858000"/>
              <a:gd name="connsiteX13" fmla="*/ 100965 w 12192000"/>
              <a:gd name="connsiteY13" fmla="*/ 6047839 h 6858000"/>
              <a:gd name="connsiteX14" fmla="*/ 0 w 12192000"/>
              <a:gd name="connsiteY14" fmla="*/ 60580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7434300" y="6858000"/>
                </a:lnTo>
                <a:lnTo>
                  <a:pt x="7434300" y="3606644"/>
                </a:lnTo>
                <a:cubicBezTo>
                  <a:pt x="7434300" y="3241112"/>
                  <a:pt x="7138236" y="2944524"/>
                  <a:pt x="6773352" y="2944524"/>
                </a:cubicBezTo>
                <a:lnTo>
                  <a:pt x="3978934" y="2944524"/>
                </a:lnTo>
                <a:cubicBezTo>
                  <a:pt x="3614051" y="2944524"/>
                  <a:pt x="3317987" y="2647936"/>
                  <a:pt x="3317987" y="2282405"/>
                </a:cubicBezTo>
                <a:lnTo>
                  <a:pt x="3317987" y="2147119"/>
                </a:lnTo>
                <a:cubicBezTo>
                  <a:pt x="3317987" y="1781588"/>
                  <a:pt x="3021925" y="1485000"/>
                  <a:pt x="2657041" y="1485000"/>
                </a:cubicBezTo>
                <a:lnTo>
                  <a:pt x="1289697" y="1485000"/>
                </a:lnTo>
                <a:cubicBezTo>
                  <a:pt x="924814" y="1485000"/>
                  <a:pt x="628750" y="1781588"/>
                  <a:pt x="628750" y="2147119"/>
                </a:cubicBezTo>
                <a:lnTo>
                  <a:pt x="628750" y="5399178"/>
                </a:lnTo>
                <a:cubicBezTo>
                  <a:pt x="628750" y="5719018"/>
                  <a:pt x="402077" y="5986073"/>
                  <a:pt x="100965" y="6047839"/>
                </a:cubicBezTo>
                <a:lnTo>
                  <a:pt x="0" y="6058043"/>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1198800" y="3481950"/>
            <a:ext cx="5544000" cy="1224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1198800" y="4869000"/>
            <a:ext cx="554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1028666" y="5566887"/>
            <a:ext cx="3118173" cy="838800"/>
          </a:xfrm>
          <a:prstGeom prst="rect">
            <a:avLst/>
          </a:prstGeom>
        </p:spPr>
      </p:pic>
    </p:spTree>
    <p:extLst>
      <p:ext uri="{BB962C8B-B14F-4D97-AF65-F5344CB8AC3E}">
        <p14:creationId xmlns:p14="http://schemas.microsoft.com/office/powerpoint/2010/main" val="345221334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long 02">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48E673EF-7D81-46BF-B450-0CBD30E9B8B3}"/>
              </a:ext>
            </a:extLst>
          </p:cNvPr>
          <p:cNvSpPr>
            <a:spLocks noGrp="1"/>
          </p:cNvSpPr>
          <p:nvPr>
            <p:ph type="pic" sz="quarter" idx="10" hasCustomPrompt="1"/>
          </p:nvPr>
        </p:nvSpPr>
        <p:spPr bwMode="ltGray">
          <a:xfrm>
            <a:off x="0" y="0"/>
            <a:ext cx="12192000" cy="6858000"/>
          </a:xfrm>
          <a:custGeom>
            <a:avLst/>
            <a:gdLst>
              <a:gd name="connsiteX0" fmla="*/ 8759999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509000 h 6858000"/>
              <a:gd name="connsiteX5" fmla="*/ 1 w 12192000"/>
              <a:gd name="connsiteY5" fmla="*/ 4509000 h 6858000"/>
              <a:gd name="connsiteX6" fmla="*/ 1538964 w 12192000"/>
              <a:gd name="connsiteY6" fmla="*/ 4509000 h 6858000"/>
              <a:gd name="connsiteX7" fmla="*/ 1546112 w 12192000"/>
              <a:gd name="connsiteY7" fmla="*/ 4509000 h 6858000"/>
              <a:gd name="connsiteX8" fmla="*/ 1691816 w 12192000"/>
              <a:gd name="connsiteY8" fmla="*/ 4509000 h 6858000"/>
              <a:gd name="connsiteX9" fmla="*/ 1699674 w 12192000"/>
              <a:gd name="connsiteY9" fmla="*/ 4509000 h 6858000"/>
              <a:gd name="connsiteX10" fmla="*/ 1861287 w 12192000"/>
              <a:gd name="connsiteY10" fmla="*/ 4509000 h 6858000"/>
              <a:gd name="connsiteX11" fmla="*/ 1869932 w 12192000"/>
              <a:gd name="connsiteY11" fmla="*/ 4509000 h 6858000"/>
              <a:gd name="connsiteX12" fmla="*/ 2227928 w 12192000"/>
              <a:gd name="connsiteY12" fmla="*/ 4509000 h 6858000"/>
              <a:gd name="connsiteX13" fmla="*/ 2238276 w 12192000"/>
              <a:gd name="connsiteY13" fmla="*/ 4509000 h 6858000"/>
              <a:gd name="connsiteX14" fmla="*/ 2594568 w 12192000"/>
              <a:gd name="connsiteY14" fmla="*/ 4509000 h 6858000"/>
              <a:gd name="connsiteX15" fmla="*/ 2606619 w 12192000"/>
              <a:gd name="connsiteY15" fmla="*/ 4509000 h 6858000"/>
              <a:gd name="connsiteX16" fmla="*/ 2764039 w 12192000"/>
              <a:gd name="connsiteY16" fmla="*/ 4509000 h 6858000"/>
              <a:gd name="connsiteX17" fmla="*/ 2776877 w 12192000"/>
              <a:gd name="connsiteY17" fmla="*/ 4509000 h 6858000"/>
              <a:gd name="connsiteX18" fmla="*/ 2916890 w 12192000"/>
              <a:gd name="connsiteY18" fmla="*/ 4509000 h 6858000"/>
              <a:gd name="connsiteX19" fmla="*/ 2930438 w 12192000"/>
              <a:gd name="connsiteY19" fmla="*/ 4509000 h 6858000"/>
              <a:gd name="connsiteX20" fmla="*/ 6257159 w 12192000"/>
              <a:gd name="connsiteY20" fmla="*/ 4509000 h 6858000"/>
              <a:gd name="connsiteX21" fmla="*/ 6286220 w 12192000"/>
              <a:gd name="connsiteY21" fmla="*/ 4509000 h 6858000"/>
              <a:gd name="connsiteX22" fmla="*/ 6979034 w 12192000"/>
              <a:gd name="connsiteY22" fmla="*/ 3819388 h 6858000"/>
              <a:gd name="connsiteX23" fmla="*/ 6979034 w 12192000"/>
              <a:gd name="connsiteY23" fmla="*/ 3140165 h 6858000"/>
              <a:gd name="connsiteX24" fmla="*/ 7671849 w 12192000"/>
              <a:gd name="connsiteY24" fmla="*/ 2450553 h 6858000"/>
              <a:gd name="connsiteX25" fmla="*/ 8029891 w 12192000"/>
              <a:gd name="connsiteY25" fmla="*/ 2450553 h 6858000"/>
              <a:gd name="connsiteX26" fmla="*/ 8067185 w 12192000"/>
              <a:gd name="connsiteY26" fmla="*/ 2450553 h 6858000"/>
              <a:gd name="connsiteX27" fmla="*/ 8759999 w 12192000"/>
              <a:gd name="connsiteY27" fmla="*/ 17609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8759999" y="0"/>
                </a:moveTo>
                <a:lnTo>
                  <a:pt x="12192000" y="0"/>
                </a:lnTo>
                <a:lnTo>
                  <a:pt x="12192000" y="6858000"/>
                </a:lnTo>
                <a:lnTo>
                  <a:pt x="0" y="6858000"/>
                </a:lnTo>
                <a:lnTo>
                  <a:pt x="0" y="4509000"/>
                </a:lnTo>
                <a:lnTo>
                  <a:pt x="1" y="4509000"/>
                </a:lnTo>
                <a:lnTo>
                  <a:pt x="1538964" y="4509000"/>
                </a:lnTo>
                <a:lnTo>
                  <a:pt x="1546112" y="4509000"/>
                </a:lnTo>
                <a:lnTo>
                  <a:pt x="1691816" y="4509000"/>
                </a:lnTo>
                <a:lnTo>
                  <a:pt x="1699674" y="4509000"/>
                </a:lnTo>
                <a:lnTo>
                  <a:pt x="1861287" y="4509000"/>
                </a:lnTo>
                <a:lnTo>
                  <a:pt x="1869932" y="4509000"/>
                </a:lnTo>
                <a:lnTo>
                  <a:pt x="2227928" y="4509000"/>
                </a:lnTo>
                <a:lnTo>
                  <a:pt x="2238276" y="4509000"/>
                </a:lnTo>
                <a:lnTo>
                  <a:pt x="2594568" y="4509000"/>
                </a:lnTo>
                <a:lnTo>
                  <a:pt x="2606619" y="4509000"/>
                </a:lnTo>
                <a:lnTo>
                  <a:pt x="2764039" y="4509000"/>
                </a:lnTo>
                <a:lnTo>
                  <a:pt x="2776877" y="4509000"/>
                </a:lnTo>
                <a:lnTo>
                  <a:pt x="2916890" y="4509000"/>
                </a:lnTo>
                <a:lnTo>
                  <a:pt x="2930438" y="4509000"/>
                </a:lnTo>
                <a:lnTo>
                  <a:pt x="6257159" y="4509000"/>
                </a:lnTo>
                <a:lnTo>
                  <a:pt x="6286220" y="4509000"/>
                </a:lnTo>
                <a:cubicBezTo>
                  <a:pt x="6669812" y="4509000"/>
                  <a:pt x="6979034" y="4199908"/>
                  <a:pt x="6979034" y="3819388"/>
                </a:cubicBezTo>
                <a:lnTo>
                  <a:pt x="6979034" y="3140165"/>
                </a:lnTo>
                <a:cubicBezTo>
                  <a:pt x="6979034" y="2758346"/>
                  <a:pt x="7289562" y="2450553"/>
                  <a:pt x="7671849" y="2450553"/>
                </a:cubicBezTo>
                <a:lnTo>
                  <a:pt x="8029891" y="2450553"/>
                </a:lnTo>
                <a:lnTo>
                  <a:pt x="8067185" y="2450553"/>
                </a:lnTo>
                <a:cubicBezTo>
                  <a:pt x="8450777" y="2450553"/>
                  <a:pt x="8759999" y="2141461"/>
                  <a:pt x="8759999" y="1760941"/>
                </a:cubicBezTo>
                <a:close/>
              </a:path>
            </a:pathLst>
          </a:custGeom>
          <a:solidFill>
            <a:schemeClr val="bg1"/>
          </a:solidFill>
        </p:spPr>
        <p:txBody>
          <a:bodyPr wrap="square" bIns="576000" anchor="ctr">
            <a:noAutofit/>
          </a:bodyPr>
          <a:lstStyle>
            <a:lvl1pPr marL="0" indent="0" algn="ctr">
              <a:spcAft>
                <a:spcPts val="0"/>
              </a:spcAft>
              <a:defRPr sz="1000">
                <a:solidFill>
                  <a:schemeClr val="bg1"/>
                </a:solidFill>
                <a:latin typeface="+mn-lt"/>
              </a:defRPr>
            </a:lvl1pPr>
            <a:lvl2pPr marL="0" indent="0" algn="ctr">
              <a:spcAft>
                <a:spcPts val="0"/>
              </a:spcAft>
              <a:defRPr sz="1000">
                <a:solidFill>
                  <a:schemeClr val="bg1"/>
                </a:solidFill>
                <a:latin typeface="+mn-lt"/>
              </a:defRPr>
            </a:lvl2pPr>
            <a:lvl3pPr marL="0" indent="0" algn="ctr">
              <a:spcAft>
                <a:spcPts val="0"/>
              </a:spcAft>
              <a:defRPr sz="1000">
                <a:solidFill>
                  <a:schemeClr val="bg1"/>
                </a:solidFill>
                <a:latin typeface="+mn-lt"/>
              </a:defRPr>
            </a:lvl3pPr>
            <a:lvl4pPr marL="0" indent="0" algn="ctr">
              <a:spcAft>
                <a:spcPts val="0"/>
              </a:spcAft>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defRPr sz="1000">
                <a:solidFill>
                  <a:schemeClr val="bg1"/>
                </a:solidFill>
                <a:latin typeface="+mn-lt"/>
              </a:defRPr>
            </a:lvl6pPr>
            <a:lvl7pPr marL="0" indent="0" algn="ctr">
              <a:spcAft>
                <a:spcPts val="0"/>
              </a:spcAft>
              <a:defRPr sz="1000">
                <a:solidFill>
                  <a:schemeClr val="bg1"/>
                </a:solidFill>
                <a:latin typeface="+mn-lt"/>
              </a:defRPr>
            </a:lvl7pPr>
            <a:lvl8pPr marL="0" indent="0" algn="ctr">
              <a:spcAft>
                <a:spcPts val="0"/>
              </a:spcAft>
              <a:defRPr sz="1000">
                <a:solidFill>
                  <a:schemeClr val="bg1"/>
                </a:solidFill>
                <a:latin typeface="+mn-lt"/>
              </a:defRPr>
            </a:lvl8pPr>
            <a:lvl9pPr marL="0" indent="0" algn="ctr">
              <a:spcAft>
                <a:spcPts val="0"/>
              </a:spcAft>
              <a:defRPr sz="1000">
                <a:solidFill>
                  <a:schemeClr val="bg1"/>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624000" y="477000"/>
            <a:ext cx="6336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624000" y="2601000"/>
            <a:ext cx="5472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5" name="Grafik 4">
            <a:extLst>
              <a:ext uri="{FF2B5EF4-FFF2-40B4-BE49-F238E27FC236}">
                <a16:creationId xmlns:a16="http://schemas.microsoft.com/office/drawing/2014/main" id="{5A97AF30-21A1-4589-B77A-7798FC0A4D43}"/>
              </a:ext>
            </a:extLst>
          </p:cNvPr>
          <p:cNvPicPr>
            <a:picLocks noChangeAspect="1"/>
          </p:cNvPicPr>
          <p:nvPr userDrawn="1"/>
        </p:nvPicPr>
        <p:blipFill>
          <a:blip r:embed="rId2"/>
          <a:stretch>
            <a:fillRect/>
          </a:stretch>
        </p:blipFill>
        <p:spPr bwMode="black">
          <a:xfrm>
            <a:off x="458329" y="3294037"/>
            <a:ext cx="3118173" cy="838800"/>
          </a:xfrm>
          <a:prstGeom prst="rect">
            <a:avLst/>
          </a:prstGeom>
        </p:spPr>
      </p:pic>
    </p:spTree>
    <p:extLst>
      <p:ext uri="{BB962C8B-B14F-4D97-AF65-F5344CB8AC3E}">
        <p14:creationId xmlns:p14="http://schemas.microsoft.com/office/powerpoint/2010/main" val="9612547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hort 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1200000" y="2765760"/>
            <a:ext cx="7488000" cy="1944000"/>
          </a:xfrm>
        </p:spPr>
        <p:txBody>
          <a:bodyPr lIns="0" b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16" name="Bildplatzhalter 15">
            <a:extLst>
              <a:ext uri="{FF2B5EF4-FFF2-40B4-BE49-F238E27FC236}">
                <a16:creationId xmlns:a16="http://schemas.microsoft.com/office/drawing/2014/main" id="{72DD3FE2-48A3-445F-9843-1184ABBFA867}"/>
              </a:ext>
            </a:extLst>
          </p:cNvPr>
          <p:cNvSpPr>
            <a:spLocks noGrp="1"/>
          </p:cNvSpPr>
          <p:nvPr>
            <p:ph type="pic" sz="quarter" idx="12"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566846 w 12192000"/>
              <a:gd name="connsiteY3" fmla="*/ 6858000 h 6858000"/>
              <a:gd name="connsiteX4" fmla="*/ 11566846 w 12192000"/>
              <a:gd name="connsiteY4" fmla="*/ 6656132 h 6858000"/>
              <a:gd name="connsiteX5" fmla="*/ 10764446 w 12192000"/>
              <a:gd name="connsiteY5" fmla="*/ 5853732 h 6858000"/>
              <a:gd name="connsiteX6" fmla="*/ 10132176 w 12192000"/>
              <a:gd name="connsiteY6" fmla="*/ 5853732 h 6858000"/>
              <a:gd name="connsiteX7" fmla="*/ 9329777 w 12192000"/>
              <a:gd name="connsiteY7" fmla="*/ 5051333 h 6858000"/>
              <a:gd name="connsiteX8" fmla="*/ 9329777 w 12192000"/>
              <a:gd name="connsiteY8" fmla="*/ 3075805 h 6858000"/>
              <a:gd name="connsiteX9" fmla="*/ 9331046 w 12192000"/>
              <a:gd name="connsiteY9" fmla="*/ 3075805 h 6858000"/>
              <a:gd name="connsiteX10" fmla="*/ 8528647 w 12192000"/>
              <a:gd name="connsiteY10" fmla="*/ 2273406 h 6858000"/>
              <a:gd name="connsiteX11" fmla="*/ 7439314 w 12192000"/>
              <a:gd name="connsiteY11" fmla="*/ 2273406 h 6858000"/>
              <a:gd name="connsiteX12" fmla="*/ 1507655 w 12192000"/>
              <a:gd name="connsiteY12" fmla="*/ 2273406 h 6858000"/>
              <a:gd name="connsiteX13" fmla="*/ 1426399 w 12192000"/>
              <a:gd name="connsiteY13" fmla="*/ 2273406 h 6858000"/>
              <a:gd name="connsiteX14" fmla="*/ 624000 w 12192000"/>
              <a:gd name="connsiteY14" fmla="*/ 3075805 h 6858000"/>
              <a:gd name="connsiteX15" fmla="*/ 624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12192000" y="0"/>
                </a:lnTo>
                <a:lnTo>
                  <a:pt x="12192000" y="6858000"/>
                </a:lnTo>
                <a:lnTo>
                  <a:pt x="11566846" y="6858000"/>
                </a:lnTo>
                <a:lnTo>
                  <a:pt x="11566846" y="6656132"/>
                </a:lnTo>
                <a:cubicBezTo>
                  <a:pt x="11566846" y="6213034"/>
                  <a:pt x="11207543" y="5853732"/>
                  <a:pt x="10764446" y="5853732"/>
                </a:cubicBezTo>
                <a:lnTo>
                  <a:pt x="10132176" y="5853732"/>
                </a:lnTo>
                <a:cubicBezTo>
                  <a:pt x="9689079" y="5853732"/>
                  <a:pt x="9329777" y="5494430"/>
                  <a:pt x="9329777" y="5051333"/>
                </a:cubicBezTo>
                <a:lnTo>
                  <a:pt x="9329777" y="3075805"/>
                </a:lnTo>
                <a:lnTo>
                  <a:pt x="9331046" y="3075805"/>
                </a:lnTo>
                <a:cubicBezTo>
                  <a:pt x="9331046" y="2632708"/>
                  <a:pt x="8971745" y="2273406"/>
                  <a:pt x="8528647" y="2273406"/>
                </a:cubicBezTo>
                <a:lnTo>
                  <a:pt x="7439314" y="2273406"/>
                </a:lnTo>
                <a:lnTo>
                  <a:pt x="1507655" y="2273406"/>
                </a:lnTo>
                <a:lnTo>
                  <a:pt x="1426399" y="2273406"/>
                </a:lnTo>
                <a:cubicBezTo>
                  <a:pt x="983302" y="2273406"/>
                  <a:pt x="624000" y="2632708"/>
                  <a:pt x="624000" y="3075805"/>
                </a:cubicBezTo>
                <a:lnTo>
                  <a:pt x="624000" y="6858000"/>
                </a:lnTo>
                <a:lnTo>
                  <a:pt x="0" y="6858000"/>
                </a:ln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lvl="0"/>
            <a:r>
              <a:rPr lang="en-US" dirty="0"/>
              <a:t>Add picture</a:t>
            </a:r>
          </a:p>
        </p:txBody>
      </p:sp>
      <p:pic>
        <p:nvPicPr>
          <p:cNvPr id="3" name="Grafik 2">
            <a:extLst>
              <a:ext uri="{FF2B5EF4-FFF2-40B4-BE49-F238E27FC236}">
                <a16:creationId xmlns:a16="http://schemas.microsoft.com/office/drawing/2014/main" id="{13EC9D4F-79FA-44F2-89CB-828F3C1FA29D}"/>
              </a:ext>
            </a:extLst>
          </p:cNvPr>
          <p:cNvPicPr>
            <a:picLocks noChangeAspect="1"/>
          </p:cNvPicPr>
          <p:nvPr userDrawn="1"/>
        </p:nvPicPr>
        <p:blipFill>
          <a:blip r:embed="rId2"/>
          <a:stretch>
            <a:fillRect/>
          </a:stretch>
        </p:blipFill>
        <p:spPr bwMode="black">
          <a:xfrm>
            <a:off x="1028666" y="5566887"/>
            <a:ext cx="3118173" cy="838800"/>
          </a:xfrm>
          <a:prstGeom prst="rect">
            <a:avLst/>
          </a:prstGeom>
        </p:spPr>
      </p:pic>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1200000" y="4869000"/>
            <a:ext cx="7488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5291641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hort 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24000" y="2689950"/>
            <a:ext cx="7704000" cy="2016000"/>
          </a:xfrm>
        </p:spPr>
        <p:txBody>
          <a:bodyPr l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24" name="Bildplatzhalter 23">
            <a:extLst>
              <a:ext uri="{FF2B5EF4-FFF2-40B4-BE49-F238E27FC236}">
                <a16:creationId xmlns:a16="http://schemas.microsoft.com/office/drawing/2014/main" id="{A334F372-56B2-4EE2-AF33-FB1BE7DAF483}"/>
              </a:ext>
            </a:extLst>
          </p:cNvPr>
          <p:cNvSpPr>
            <a:spLocks noGrp="1"/>
          </p:cNvSpPr>
          <p:nvPr>
            <p:ph type="pic" sz="quarter" idx="12" hasCustomPrompt="1"/>
          </p:nvPr>
        </p:nvSpPr>
        <p:spPr bwMode="ltGray">
          <a:xfrm>
            <a:off x="0" y="0"/>
            <a:ext cx="12192000" cy="6858000"/>
          </a:xfrm>
          <a:custGeom>
            <a:avLst/>
            <a:gdLst>
              <a:gd name="connsiteX0" fmla="*/ 0 w 12192000"/>
              <a:gd name="connsiteY0" fmla="*/ 6856095 h 6858000"/>
              <a:gd name="connsiteX1" fmla="*/ 1 w 12192000"/>
              <a:gd name="connsiteY1" fmla="*/ 6856095 h 6858000"/>
              <a:gd name="connsiteX2" fmla="*/ 1 w 12192000"/>
              <a:gd name="connsiteY2" fmla="*/ 6858000 h 6858000"/>
              <a:gd name="connsiteX3" fmla="*/ 0 w 12192000"/>
              <a:gd name="connsiteY3" fmla="*/ 6858000 h 6858000"/>
              <a:gd name="connsiteX4" fmla="*/ 0 w 12192000"/>
              <a:gd name="connsiteY4" fmla="*/ 0 h 6858000"/>
              <a:gd name="connsiteX5" fmla="*/ 12192000 w 12192000"/>
              <a:gd name="connsiteY5" fmla="*/ 0 h 6858000"/>
              <a:gd name="connsiteX6" fmla="*/ 12192000 w 12192000"/>
              <a:gd name="connsiteY6" fmla="*/ 6858000 h 6858000"/>
              <a:gd name="connsiteX7" fmla="*/ 9047029 w 12192000"/>
              <a:gd name="connsiteY7" fmla="*/ 6858000 h 6858000"/>
              <a:gd name="connsiteX8" fmla="*/ 9047029 w 12192000"/>
              <a:gd name="connsiteY8" fmla="*/ 5121593 h 6858000"/>
              <a:gd name="connsiteX9" fmla="*/ 9047029 w 12192000"/>
              <a:gd name="connsiteY9" fmla="*/ 2782253 h 6858000"/>
              <a:gd name="connsiteX10" fmla="*/ 9047997 w 12192000"/>
              <a:gd name="connsiteY10" fmla="*/ 2782253 h 6858000"/>
              <a:gd name="connsiteX11" fmla="*/ 8437835 w 12192000"/>
              <a:gd name="connsiteY11" fmla="*/ 2180273 h 6858000"/>
              <a:gd name="connsiteX12" fmla="*/ 8330407 w 12192000"/>
              <a:gd name="connsiteY12" fmla="*/ 2180273 h 6858000"/>
              <a:gd name="connsiteX13" fmla="*/ 8311515 w 12192000"/>
              <a:gd name="connsiteY13" fmla="*/ 2178368 h 6858000"/>
              <a:gd name="connsiteX14" fmla="*/ 7494270 w 12192000"/>
              <a:gd name="connsiteY14" fmla="*/ 2178368 h 6858000"/>
              <a:gd name="connsiteX15" fmla="*/ 1884046 w 12192000"/>
              <a:gd name="connsiteY15" fmla="*/ 2178368 h 6858000"/>
              <a:gd name="connsiteX16" fmla="*/ 1774259 w 12192000"/>
              <a:gd name="connsiteY16" fmla="*/ 2159742 h 6858000"/>
              <a:gd name="connsiteX17" fmla="*/ 1301551 w 12192000"/>
              <a:gd name="connsiteY17" fmla="*/ 1549718 h 6858000"/>
              <a:gd name="connsiteX18" fmla="*/ 1301551 w 12192000"/>
              <a:gd name="connsiteY18" fmla="*/ 1187768 h 6858000"/>
              <a:gd name="connsiteX19" fmla="*/ 788310 w 12192000"/>
              <a:gd name="connsiteY19" fmla="*/ 567195 h 6858000"/>
              <a:gd name="connsiteX20" fmla="*/ 780008 w 12192000"/>
              <a:gd name="connsiteY20" fmla="*/ 566374 h 6858000"/>
              <a:gd name="connsiteX21" fmla="*/ 776508 w 12192000"/>
              <a:gd name="connsiteY21" fmla="*/ 565290 h 6858000"/>
              <a:gd name="connsiteX22" fmla="*/ 648653 w 12192000"/>
              <a:gd name="connsiteY22" fmla="*/ 552450 h 6858000"/>
              <a:gd name="connsiteX23" fmla="*/ 0 w 12192000"/>
              <a:gd name="connsiteY23" fmla="*/ 552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0" y="6856095"/>
                </a:moveTo>
                <a:lnTo>
                  <a:pt x="1" y="6856095"/>
                </a:lnTo>
                <a:lnTo>
                  <a:pt x="1" y="6858000"/>
                </a:lnTo>
                <a:lnTo>
                  <a:pt x="0" y="6858000"/>
                </a:lnTo>
                <a:close/>
                <a:moveTo>
                  <a:pt x="0" y="0"/>
                </a:moveTo>
                <a:lnTo>
                  <a:pt x="12192000" y="0"/>
                </a:lnTo>
                <a:lnTo>
                  <a:pt x="12192000" y="6858000"/>
                </a:lnTo>
                <a:lnTo>
                  <a:pt x="9047029" y="6858000"/>
                </a:lnTo>
                <a:cubicBezTo>
                  <a:pt x="9047029" y="6858000"/>
                  <a:pt x="9047029" y="5454015"/>
                  <a:pt x="9047029" y="5121593"/>
                </a:cubicBezTo>
                <a:lnTo>
                  <a:pt x="9047029" y="2782253"/>
                </a:lnTo>
                <a:lnTo>
                  <a:pt x="9047997" y="2782253"/>
                </a:lnTo>
                <a:cubicBezTo>
                  <a:pt x="9048963" y="2449830"/>
                  <a:pt x="8775310" y="2180273"/>
                  <a:pt x="8437835" y="2180273"/>
                </a:cubicBezTo>
                <a:lnTo>
                  <a:pt x="8330407" y="2180273"/>
                </a:lnTo>
                <a:lnTo>
                  <a:pt x="8311515" y="2178368"/>
                </a:lnTo>
                <a:lnTo>
                  <a:pt x="7494270" y="2178368"/>
                </a:lnTo>
                <a:lnTo>
                  <a:pt x="1884046" y="2178368"/>
                </a:lnTo>
                <a:lnTo>
                  <a:pt x="1774259" y="2159742"/>
                </a:lnTo>
                <a:cubicBezTo>
                  <a:pt x="1501443" y="2086452"/>
                  <a:pt x="1301551" y="1841421"/>
                  <a:pt x="1301551" y="1549718"/>
                </a:cubicBezTo>
                <a:lnTo>
                  <a:pt x="1301551" y="1187768"/>
                </a:lnTo>
                <a:cubicBezTo>
                  <a:pt x="1301551" y="881063"/>
                  <a:pt x="1081670" y="626135"/>
                  <a:pt x="788310" y="567195"/>
                </a:cubicBezTo>
                <a:lnTo>
                  <a:pt x="780008" y="566374"/>
                </a:lnTo>
                <a:lnTo>
                  <a:pt x="776508" y="565290"/>
                </a:lnTo>
                <a:cubicBezTo>
                  <a:pt x="735227" y="556870"/>
                  <a:pt x="692468" y="552450"/>
                  <a:pt x="648653" y="552450"/>
                </a:cubicBezTo>
                <a:lnTo>
                  <a:pt x="0" y="55245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lvl="0"/>
            <a:r>
              <a:rPr lang="en-US" dirty="0"/>
              <a:t>Add picture</a:t>
            </a:r>
          </a:p>
        </p:txBody>
      </p:sp>
      <p:pic>
        <p:nvPicPr>
          <p:cNvPr id="5" name="Grafik 4">
            <a:extLst>
              <a:ext uri="{FF2B5EF4-FFF2-40B4-BE49-F238E27FC236}">
                <a16:creationId xmlns:a16="http://schemas.microsoft.com/office/drawing/2014/main" id="{91F475D6-7C98-470E-B89B-593C711517A8}"/>
              </a:ext>
            </a:extLst>
          </p:cNvPr>
          <p:cNvPicPr>
            <a:picLocks noChangeAspect="1"/>
          </p:cNvPicPr>
          <p:nvPr userDrawn="1"/>
        </p:nvPicPr>
        <p:blipFill>
          <a:blip r:embed="rId2"/>
          <a:stretch>
            <a:fillRect/>
          </a:stretch>
        </p:blipFill>
        <p:spPr bwMode="black">
          <a:xfrm>
            <a:off x="457108" y="5566887"/>
            <a:ext cx="3118173" cy="838800"/>
          </a:xfrm>
          <a:prstGeom prst="rect">
            <a:avLst/>
          </a:prstGeom>
        </p:spPr>
      </p:pic>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24000" y="4869000"/>
            <a:ext cx="770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388122098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01">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6A8ADA5C-DC72-433A-8A72-6B603222FD96}"/>
              </a:ext>
            </a:extLst>
          </p:cNvPr>
          <p:cNvSpPr>
            <a:spLocks noGrp="1"/>
          </p:cNvSpPr>
          <p:nvPr>
            <p:ph type="pic" sz="quarter" idx="12" hasCustomPrompt="1"/>
          </p:nvPr>
        </p:nvSpPr>
        <p:spPr bwMode="ltGray">
          <a:xfrm>
            <a:off x="1" y="0"/>
            <a:ext cx="8264854" cy="6858000"/>
          </a:xfrm>
          <a:custGeom>
            <a:avLst/>
            <a:gdLst>
              <a:gd name="connsiteX0" fmla="*/ 0 w 8264854"/>
              <a:gd name="connsiteY0" fmla="*/ 0 h 6858000"/>
              <a:gd name="connsiteX1" fmla="*/ 8264854 w 8264854"/>
              <a:gd name="connsiteY1" fmla="*/ 0 h 6858000"/>
              <a:gd name="connsiteX2" fmla="*/ 8263583 w 8264854"/>
              <a:gd name="connsiteY2" fmla="*/ 468273 h 6858000"/>
              <a:gd name="connsiteX3" fmla="*/ 8262290 w 8264854"/>
              <a:gd name="connsiteY3" fmla="*/ 944495 h 6858000"/>
              <a:gd name="connsiteX4" fmla="*/ 7719043 w 8264854"/>
              <a:gd name="connsiteY4" fmla="*/ 1488440 h 6858000"/>
              <a:gd name="connsiteX5" fmla="*/ 4623367 w 8264854"/>
              <a:gd name="connsiteY5" fmla="*/ 1488440 h 6858000"/>
              <a:gd name="connsiteX6" fmla="*/ 4080121 w 8264854"/>
              <a:gd name="connsiteY6" fmla="*/ 2032385 h 6858000"/>
              <a:gd name="connsiteX7" fmla="*/ 4081046 w 8264854"/>
              <a:gd name="connsiteY7" fmla="*/ 2032385 h 6858000"/>
              <a:gd name="connsiteX8" fmla="*/ 4081046 w 8264854"/>
              <a:gd name="connsiteY8" fmla="*/ 4045072 h 6858000"/>
              <a:gd name="connsiteX9" fmla="*/ 3537798 w 8264854"/>
              <a:gd name="connsiteY9" fmla="*/ 4589017 h 6858000"/>
              <a:gd name="connsiteX10" fmla="*/ 3110235 w 8264854"/>
              <a:gd name="connsiteY10" fmla="*/ 4589017 h 6858000"/>
              <a:gd name="connsiteX11" fmla="*/ 2566987 w 8264854"/>
              <a:gd name="connsiteY11" fmla="*/ 5132963 h 6858000"/>
              <a:gd name="connsiteX12" fmla="*/ 2566987 w 8264854"/>
              <a:gd name="connsiteY12" fmla="*/ 6858000 h 6858000"/>
              <a:gd name="connsiteX13" fmla="*/ 0 w 8264854"/>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64854" h="6858000">
                <a:moveTo>
                  <a:pt x="0" y="0"/>
                </a:moveTo>
                <a:lnTo>
                  <a:pt x="8264854" y="0"/>
                </a:lnTo>
                <a:lnTo>
                  <a:pt x="8263583" y="468273"/>
                </a:lnTo>
                <a:cubicBezTo>
                  <a:pt x="8263152" y="628601"/>
                  <a:pt x="8262721" y="788929"/>
                  <a:pt x="8262290" y="944495"/>
                </a:cubicBezTo>
                <a:cubicBezTo>
                  <a:pt x="8262290" y="1244731"/>
                  <a:pt x="8018893" y="1488440"/>
                  <a:pt x="7719043" y="1488440"/>
                </a:cubicBezTo>
                <a:lnTo>
                  <a:pt x="4623367" y="1488440"/>
                </a:lnTo>
                <a:cubicBezTo>
                  <a:pt x="4323517" y="1488440"/>
                  <a:pt x="4080121" y="1732150"/>
                  <a:pt x="4080121" y="2032385"/>
                </a:cubicBezTo>
                <a:lnTo>
                  <a:pt x="4081046" y="2032385"/>
                </a:lnTo>
                <a:lnTo>
                  <a:pt x="4081046" y="4045072"/>
                </a:lnTo>
                <a:cubicBezTo>
                  <a:pt x="4081046" y="4345308"/>
                  <a:pt x="3837649" y="4589017"/>
                  <a:pt x="3537798" y="4589017"/>
                </a:cubicBezTo>
                <a:lnTo>
                  <a:pt x="3110235" y="4589017"/>
                </a:lnTo>
                <a:cubicBezTo>
                  <a:pt x="2810384" y="4589017"/>
                  <a:pt x="2566987" y="4832727"/>
                  <a:pt x="2566987" y="5132963"/>
                </a:cubicBezTo>
                <a:lnTo>
                  <a:pt x="2566987"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4656000" y="1989000"/>
            <a:ext cx="6912000" cy="2448000"/>
          </a:xfrm>
        </p:spPr>
        <p:txBody>
          <a:bodyPr anchor="b"/>
          <a:lstStyle>
            <a:lvl1pPr>
              <a:lnSpc>
                <a:spcPct val="90000"/>
              </a:lnSpc>
              <a:defRPr sz="6000">
                <a:solidFill>
                  <a:schemeClr val="bg1"/>
                </a:solidFill>
              </a:defRPr>
            </a:lvl1pPr>
          </a:lstStyle>
          <a:p>
            <a:r>
              <a:rPr lang="en-US" dirty="0"/>
              <a:t>Divider slide to separate chapters</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4656000" y="4604814"/>
            <a:ext cx="691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417552355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02">
    <p:spTree>
      <p:nvGrpSpPr>
        <p:cNvPr id="1" name=""/>
        <p:cNvGrpSpPr/>
        <p:nvPr/>
      </p:nvGrpSpPr>
      <p:grpSpPr>
        <a:xfrm>
          <a:off x="0" y="0"/>
          <a:ext cx="0" cy="0"/>
          <a:chOff x="0" y="0"/>
          <a:chExt cx="0" cy="0"/>
        </a:xfrm>
      </p:grpSpPr>
      <p:sp>
        <p:nvSpPr>
          <p:cNvPr id="31" name="Bildplatzhalter 30">
            <a:extLst>
              <a:ext uri="{FF2B5EF4-FFF2-40B4-BE49-F238E27FC236}">
                <a16:creationId xmlns:a16="http://schemas.microsoft.com/office/drawing/2014/main" id="{E4373149-AA5B-4292-9664-47F3DBB697D1}"/>
              </a:ext>
            </a:extLst>
          </p:cNvPr>
          <p:cNvSpPr>
            <a:spLocks noGrp="1"/>
          </p:cNvSpPr>
          <p:nvPr>
            <p:ph type="pic" sz="quarter" idx="12" hasCustomPrompt="1"/>
          </p:nvPr>
        </p:nvSpPr>
        <p:spPr bwMode="ltGray">
          <a:xfrm>
            <a:off x="5200614" y="0"/>
            <a:ext cx="6991387" cy="6858000"/>
          </a:xfrm>
          <a:custGeom>
            <a:avLst/>
            <a:gdLst>
              <a:gd name="connsiteX0" fmla="*/ 1020613 w 6991387"/>
              <a:gd name="connsiteY0" fmla="*/ 0 h 6858000"/>
              <a:gd name="connsiteX1" fmla="*/ 6991387 w 6991387"/>
              <a:gd name="connsiteY1" fmla="*/ 0 h 6858000"/>
              <a:gd name="connsiteX2" fmla="*/ 6991387 w 6991387"/>
              <a:gd name="connsiteY2" fmla="*/ 6858000 h 6858000"/>
              <a:gd name="connsiteX3" fmla="*/ 0 w 6991387"/>
              <a:gd name="connsiteY3" fmla="*/ 6858000 h 6858000"/>
              <a:gd name="connsiteX4" fmla="*/ 4907 w 6991387"/>
              <a:gd name="connsiteY4" fmla="*/ 6809259 h 6858000"/>
              <a:gd name="connsiteX5" fmla="*/ 708823 w 6991387"/>
              <a:gd name="connsiteY5" fmla="*/ 6235368 h 6858000"/>
              <a:gd name="connsiteX6" fmla="*/ 2192070 w 6991387"/>
              <a:gd name="connsiteY6" fmla="*/ 6235368 h 6858000"/>
              <a:gd name="connsiteX7" fmla="*/ 2910597 w 6991387"/>
              <a:gd name="connsiteY7" fmla="*/ 5516290 h 6858000"/>
              <a:gd name="connsiteX8" fmla="*/ 2910597 w 6991387"/>
              <a:gd name="connsiteY8" fmla="*/ 1498449 h 6858000"/>
              <a:gd name="connsiteX9" fmla="*/ 2192070 w 6991387"/>
              <a:gd name="connsiteY9" fmla="*/ 779372 h 6858000"/>
              <a:gd name="connsiteX10" fmla="*/ 1739139 w 6991387"/>
              <a:gd name="connsiteY10" fmla="*/ 779372 h 6858000"/>
              <a:gd name="connsiteX11" fmla="*/ 1020613 w 6991387"/>
              <a:gd name="connsiteY11" fmla="*/ 602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91387" h="6858000">
                <a:moveTo>
                  <a:pt x="1020613" y="0"/>
                </a:moveTo>
                <a:lnTo>
                  <a:pt x="6991387" y="0"/>
                </a:lnTo>
                <a:lnTo>
                  <a:pt x="6991387" y="6858000"/>
                </a:lnTo>
                <a:lnTo>
                  <a:pt x="0" y="6858000"/>
                </a:lnTo>
                <a:lnTo>
                  <a:pt x="4907" y="6809259"/>
                </a:lnTo>
                <a:cubicBezTo>
                  <a:pt x="71970" y="6481145"/>
                  <a:pt x="361908" y="6235368"/>
                  <a:pt x="708823" y="6235368"/>
                </a:cubicBezTo>
                <a:lnTo>
                  <a:pt x="2192070" y="6235368"/>
                </a:lnTo>
                <a:cubicBezTo>
                  <a:pt x="2589827" y="6235368"/>
                  <a:pt x="2910597" y="5913067"/>
                  <a:pt x="2910597" y="5516290"/>
                </a:cubicBezTo>
                <a:lnTo>
                  <a:pt x="2910597" y="1498449"/>
                </a:lnTo>
                <a:cubicBezTo>
                  <a:pt x="2910597" y="1100389"/>
                  <a:pt x="2588544" y="779372"/>
                  <a:pt x="2192070" y="779372"/>
                </a:cubicBezTo>
                <a:lnTo>
                  <a:pt x="1739139" y="779372"/>
                </a:lnTo>
                <a:cubicBezTo>
                  <a:pt x="1341383" y="779372"/>
                  <a:pt x="1020613" y="457071"/>
                  <a:pt x="1020613" y="60294"/>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624000" y="1989000"/>
            <a:ext cx="6840000" cy="2448000"/>
          </a:xfrm>
        </p:spPr>
        <p:txBody>
          <a:bodyPr anchor="b"/>
          <a:lstStyle>
            <a:lvl1pPr>
              <a:defRPr sz="6000">
                <a:solidFill>
                  <a:schemeClr val="bg1"/>
                </a:solidFill>
              </a:defRPr>
            </a:lvl1pPr>
          </a:lstStyle>
          <a:p>
            <a:r>
              <a:rPr lang="en-US" dirty="0"/>
              <a:t>Divider slide to separate chapters</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624000" y="4604813"/>
            <a:ext cx="6840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205473240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03">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1CD20AB6-DE4E-4C97-B230-3658F9A8648E}"/>
              </a:ext>
            </a:extLst>
          </p:cNvPr>
          <p:cNvSpPr>
            <a:spLocks noGrp="1"/>
          </p:cNvSpPr>
          <p:nvPr>
            <p:ph type="pic" sz="quarter" idx="12" hasCustomPrompt="1"/>
          </p:nvPr>
        </p:nvSpPr>
        <p:spPr bwMode="ltGray">
          <a:xfrm>
            <a:off x="2" y="-1"/>
            <a:ext cx="7353298" cy="6858001"/>
          </a:xfrm>
          <a:custGeom>
            <a:avLst/>
            <a:gdLst>
              <a:gd name="connsiteX0" fmla="*/ 0 w 7607999"/>
              <a:gd name="connsiteY0" fmla="*/ 0 h 6858001"/>
              <a:gd name="connsiteX1" fmla="*/ 7607999 w 7607999"/>
              <a:gd name="connsiteY1" fmla="*/ 0 h 6858001"/>
              <a:gd name="connsiteX2" fmla="*/ 7607999 w 7607999"/>
              <a:gd name="connsiteY2" fmla="*/ 630974 h 6858001"/>
              <a:gd name="connsiteX3" fmla="*/ 6784305 w 7607999"/>
              <a:gd name="connsiteY3" fmla="*/ 1482877 h 6858001"/>
              <a:gd name="connsiteX4" fmla="*/ 5342841 w 7607999"/>
              <a:gd name="connsiteY4" fmla="*/ 1482877 h 6858001"/>
              <a:gd name="connsiteX5" fmla="*/ 4519148 w 7607999"/>
              <a:gd name="connsiteY5" fmla="*/ 2334779 h 6858001"/>
              <a:gd name="connsiteX6" fmla="*/ 4519148 w 7607999"/>
              <a:gd name="connsiteY6" fmla="*/ 6858001 h 6858001"/>
              <a:gd name="connsiteX7" fmla="*/ 0 w 760799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7999" h="6858001">
                <a:moveTo>
                  <a:pt x="0" y="0"/>
                </a:moveTo>
                <a:lnTo>
                  <a:pt x="7607999" y="0"/>
                </a:lnTo>
                <a:lnTo>
                  <a:pt x="7607999" y="630974"/>
                </a:lnTo>
                <a:cubicBezTo>
                  <a:pt x="7607999" y="1102059"/>
                  <a:pt x="7238465" y="1482877"/>
                  <a:pt x="6784305" y="1482877"/>
                </a:cubicBezTo>
                <a:lnTo>
                  <a:pt x="5342841" y="1482877"/>
                </a:lnTo>
                <a:cubicBezTo>
                  <a:pt x="4888682" y="1482877"/>
                  <a:pt x="4519148" y="1863694"/>
                  <a:pt x="4519148" y="2334779"/>
                </a:cubicBezTo>
                <a:lnTo>
                  <a:pt x="4519148" y="6858001"/>
                </a:lnTo>
                <a:lnTo>
                  <a:pt x="0" y="6858001"/>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5016000" y="1989000"/>
            <a:ext cx="6552000" cy="2448000"/>
          </a:xfrm>
        </p:spPr>
        <p:txBody>
          <a:bodyPr anchor="b"/>
          <a:lstStyle>
            <a:lvl1pPr>
              <a:defRPr sz="6000">
                <a:solidFill>
                  <a:schemeClr val="bg1"/>
                </a:solidFill>
              </a:defRPr>
            </a:lvl1pPr>
          </a:lstStyle>
          <a:p>
            <a:r>
              <a:rPr lang="en-US" dirty="0"/>
              <a:t>Divider slide to separate chapters</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5016000" y="4604513"/>
            <a:ext cx="655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3489937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01">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B883D2FF-D647-45CD-A73D-4072E12B26E9}"/>
              </a:ext>
            </a:extLst>
          </p:cNvPr>
          <p:cNvSpPr>
            <a:spLocks noGrp="1"/>
          </p:cNvSpPr>
          <p:nvPr>
            <p:ph type="pic" sz="quarter" idx="12" hasCustomPrompt="1"/>
          </p:nvPr>
        </p:nvSpPr>
        <p:spPr bwMode="ltGray">
          <a:xfrm>
            <a:off x="7248114" y="368"/>
            <a:ext cx="4943886" cy="6857632"/>
          </a:xfrm>
          <a:custGeom>
            <a:avLst/>
            <a:gdLst>
              <a:gd name="connsiteX0" fmla="*/ 4943886 w 4943886"/>
              <a:gd name="connsiteY0" fmla="*/ 0 h 6857632"/>
              <a:gd name="connsiteX1" fmla="*/ 4943886 w 4943886"/>
              <a:gd name="connsiteY1" fmla="*/ 6857632 h 6857632"/>
              <a:gd name="connsiteX2" fmla="*/ 0 w 4943886"/>
              <a:gd name="connsiteY2" fmla="*/ 6857632 h 6857632"/>
              <a:gd name="connsiteX3" fmla="*/ 1277303 w 4943886"/>
              <a:gd name="connsiteY3" fmla="*/ 586 h 6857632"/>
            </a:gdLst>
            <a:ahLst/>
            <a:cxnLst>
              <a:cxn ang="0">
                <a:pos x="connsiteX0" y="connsiteY0"/>
              </a:cxn>
              <a:cxn ang="0">
                <a:pos x="connsiteX1" y="connsiteY1"/>
              </a:cxn>
              <a:cxn ang="0">
                <a:pos x="connsiteX2" y="connsiteY2"/>
              </a:cxn>
              <a:cxn ang="0">
                <a:pos x="connsiteX3" y="connsiteY3"/>
              </a:cxn>
            </a:cxnLst>
            <a:rect l="l" t="t" r="r" b="b"/>
            <a:pathLst>
              <a:path w="4943886" h="6857632">
                <a:moveTo>
                  <a:pt x="4943886" y="0"/>
                </a:moveTo>
                <a:lnTo>
                  <a:pt x="4943886" y="6857632"/>
                </a:lnTo>
                <a:lnTo>
                  <a:pt x="0" y="6857632"/>
                </a:lnTo>
                <a:lnTo>
                  <a:pt x="1277303" y="586"/>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623888" y="1918800"/>
            <a:ext cx="6480000" cy="504000"/>
          </a:xfrm>
        </p:spPr>
        <p:txBody>
          <a:bodyPr anchor="b"/>
          <a:lstStyle>
            <a:lvl1pPr>
              <a:lnSpc>
                <a:spcPct val="90000"/>
              </a:lnSpc>
              <a:defRPr sz="4000">
                <a:solidFill>
                  <a:schemeClr val="bg1"/>
                </a:solidFill>
              </a:defRPr>
            </a:lvl1pPr>
          </a:lstStyle>
          <a:p>
            <a:pPr lvl="0"/>
            <a:r>
              <a:rPr lang="en-US" dirty="0"/>
              <a:t>00</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623559" y="2494800"/>
            <a:ext cx="6480000" cy="2448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2337515080"/>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9085B700-7E7E-495E-8770-F2C0E4CC3FE1}"/>
              </a:ext>
            </a:extLst>
          </p:cNvPr>
          <p:cNvSpPr>
            <a:spLocks noGrp="1"/>
          </p:cNvSpPr>
          <p:nvPr>
            <p:ph type="pic" sz="quarter" idx="12" hasCustomPrompt="1"/>
          </p:nvPr>
        </p:nvSpPr>
        <p:spPr bwMode="ltGray">
          <a:xfrm>
            <a:off x="5594714" y="0"/>
            <a:ext cx="6597286" cy="6858000"/>
          </a:xfrm>
          <a:custGeom>
            <a:avLst/>
            <a:gdLst>
              <a:gd name="connsiteX0" fmla="*/ 2651633 w 6597286"/>
              <a:gd name="connsiteY0" fmla="*/ 0 h 6858000"/>
              <a:gd name="connsiteX1" fmla="*/ 6597286 w 6597286"/>
              <a:gd name="connsiteY1" fmla="*/ 0 h 6858000"/>
              <a:gd name="connsiteX2" fmla="*/ 6597286 w 6597286"/>
              <a:gd name="connsiteY2" fmla="*/ 6858000 h 6858000"/>
              <a:gd name="connsiteX3" fmla="*/ 0 w 6597286"/>
              <a:gd name="connsiteY3" fmla="*/ 6858000 h 6858000"/>
              <a:gd name="connsiteX4" fmla="*/ 7452 w 6597286"/>
              <a:gd name="connsiteY4" fmla="*/ 6809170 h 6858000"/>
              <a:gd name="connsiteX5" fmla="*/ 885502 w 6597286"/>
              <a:gd name="connsiteY5" fmla="*/ 6093335 h 6858000"/>
              <a:gd name="connsiteX6" fmla="*/ 4140126 w 6597286"/>
              <a:gd name="connsiteY6" fmla="*/ 6093335 h 6858000"/>
              <a:gd name="connsiteX7" fmla="*/ 5036364 w 6597286"/>
              <a:gd name="connsiteY7" fmla="*/ 5172770 h 6858000"/>
              <a:gd name="connsiteX8" fmla="*/ 5036364 w 6597286"/>
              <a:gd name="connsiteY8" fmla="*/ 1590378 h 6858000"/>
              <a:gd name="connsiteX9" fmla="*/ 4140126 w 6597286"/>
              <a:gd name="connsiteY9" fmla="*/ 694140 h 6858000"/>
              <a:gd name="connsiteX10" fmla="*/ 3523003 w 6597286"/>
              <a:gd name="connsiteY10" fmla="*/ 694140 h 6858000"/>
              <a:gd name="connsiteX11" fmla="*/ 2697304 w 6597286"/>
              <a:gd name="connsiteY11" fmla="*/ 1469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97286" h="6858000">
                <a:moveTo>
                  <a:pt x="2651633" y="0"/>
                </a:moveTo>
                <a:lnTo>
                  <a:pt x="6597286" y="0"/>
                </a:lnTo>
                <a:lnTo>
                  <a:pt x="6597286" y="6858000"/>
                </a:lnTo>
                <a:lnTo>
                  <a:pt x="0" y="6858000"/>
                </a:lnTo>
                <a:lnTo>
                  <a:pt x="7452" y="6809170"/>
                </a:lnTo>
                <a:cubicBezTo>
                  <a:pt x="90931" y="6401137"/>
                  <a:pt x="451947" y="6093335"/>
                  <a:pt x="885502" y="6093335"/>
                </a:cubicBezTo>
                <a:lnTo>
                  <a:pt x="4140126" y="6093335"/>
                </a:lnTo>
                <a:cubicBezTo>
                  <a:pt x="4634338" y="6093335"/>
                  <a:pt x="5036364" y="5668262"/>
                  <a:pt x="5036364" y="5172770"/>
                </a:cubicBezTo>
                <a:lnTo>
                  <a:pt x="5036364" y="1590378"/>
                </a:lnTo>
                <a:cubicBezTo>
                  <a:pt x="5036364" y="1096167"/>
                  <a:pt x="4635618" y="694140"/>
                  <a:pt x="4140126" y="694140"/>
                </a:cubicBezTo>
                <a:lnTo>
                  <a:pt x="3523003" y="694140"/>
                </a:lnTo>
                <a:cubicBezTo>
                  <a:pt x="3152344" y="694140"/>
                  <a:pt x="2833540" y="468720"/>
                  <a:pt x="2697304" y="146974"/>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marL="0" marR="0" lvl="4" indent="0" algn="ctr" defTabSz="179388" rtl="0" eaLnBrk="1" fontAlgn="auto" latinLnBrk="0" hangingPunct="1">
              <a:lnSpc>
                <a:spcPct val="100000"/>
              </a:lnSpc>
              <a:spcBef>
                <a:spcPts val="0"/>
              </a:spcBef>
              <a:spcAft>
                <a:spcPts val="0"/>
              </a:spcAft>
              <a:buClr>
                <a:schemeClr val="tx2"/>
              </a:buClr>
              <a:buSzPct val="70000"/>
              <a:buFont typeface="+mn-lt" panose="020B0604020202020204" pitchFamily="34" charset="0"/>
              <a:buNone/>
              <a:tabLst/>
              <a:defRPr/>
            </a:pPr>
            <a:r>
              <a:rPr lang="en-US" dirty="0"/>
              <a:t>White background or add </a:t>
            </a:r>
            <a:br>
              <a:rPr lang="en-US" dirty="0"/>
            </a:br>
            <a:r>
              <a:rPr lang="en-US" dirty="0"/>
              <a:t>gradient as a picture</a:t>
            </a:r>
          </a:p>
        </p:txBody>
      </p:sp>
      <p:sp>
        <p:nvSpPr>
          <p:cNvPr id="3" name="Titel 2">
            <a:extLst>
              <a:ext uri="{FF2B5EF4-FFF2-40B4-BE49-F238E27FC236}">
                <a16:creationId xmlns:a16="http://schemas.microsoft.com/office/drawing/2014/main" id="{5E672D56-15CA-4A30-BD95-1720D4510A27}"/>
              </a:ext>
            </a:extLst>
          </p:cNvPr>
          <p:cNvSpPr>
            <a:spLocks noGrp="1"/>
          </p:cNvSpPr>
          <p:nvPr>
            <p:ph type="title" hasCustomPrompt="1"/>
          </p:nvPr>
        </p:nvSpPr>
        <p:spPr>
          <a:xfrm>
            <a:off x="624000" y="405000"/>
            <a:ext cx="5472000" cy="720000"/>
          </a:xfrm>
        </p:spPr>
        <p:txBody>
          <a:bodyPr/>
          <a:lstStyle>
            <a:lvl1pPr>
              <a:defRPr>
                <a:solidFill>
                  <a:schemeClr val="bg1"/>
                </a:solidFill>
              </a:defRPr>
            </a:lvl1pPr>
          </a:lstStyle>
          <a:p>
            <a:r>
              <a:rPr lang="de-DE" dirty="0"/>
              <a:t>Agenda</a:t>
            </a:r>
          </a:p>
        </p:txBody>
      </p:sp>
    </p:spTree>
    <p:extLst>
      <p:ext uri="{BB962C8B-B14F-4D97-AF65-F5344CB8AC3E}">
        <p14:creationId xmlns:p14="http://schemas.microsoft.com/office/powerpoint/2010/main" val="2801375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37488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07BA7844-79FB-4134-9E27-FC31F6528B35}"/>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3407098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644686771"/>
      </p:ext>
    </p:extLst>
  </p:cSld>
  <p:clrMapOvr>
    <a:masterClrMapping/>
  </p:clrMapOvr>
  <p:extLst>
    <p:ext uri="{DCECCB84-F9BA-43D5-87BE-67443E8EF086}">
      <p15:sldGuideLst xmlns:p15="http://schemas.microsoft.com/office/powerpoint/2012/main">
        <p15:guide id="1" orient="horz" pos="39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41076669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710477384"/>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4973511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wo contents with highlight">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ihandform: Form 13">
            <a:extLst>
              <a:ext uri="{FF2B5EF4-FFF2-40B4-BE49-F238E27FC236}">
                <a16:creationId xmlns:a16="http://schemas.microsoft.com/office/drawing/2014/main" id="{9EED2250-7C4A-4786-AAFC-BA534599C4B9}"/>
              </a:ext>
            </a:extLst>
          </p:cNvPr>
          <p:cNvSpPr/>
          <p:nvPr/>
        </p:nvSpPr>
        <p:spPr bwMode="grayWhite">
          <a:xfrm>
            <a:off x="8112000" y="1485000"/>
            <a:ext cx="3456000" cy="5373000"/>
          </a:xfrm>
          <a:custGeom>
            <a:avLst/>
            <a:gdLst>
              <a:gd name="connsiteX0" fmla="*/ 521984 w 3456000"/>
              <a:gd name="connsiteY0" fmla="*/ 0 h 5373000"/>
              <a:gd name="connsiteX1" fmla="*/ 2933364 w 3456000"/>
              <a:gd name="connsiteY1" fmla="*/ 0 h 5373000"/>
              <a:gd name="connsiteX2" fmla="*/ 3455348 w 3456000"/>
              <a:gd name="connsiteY2" fmla="*/ 522636 h 5373000"/>
              <a:gd name="connsiteX3" fmla="*/ 3455348 w 3456000"/>
              <a:gd name="connsiteY3" fmla="*/ 1800000 h 5373000"/>
              <a:gd name="connsiteX4" fmla="*/ 3456000 w 3456000"/>
              <a:gd name="connsiteY4" fmla="*/ 1800000 h 5373000"/>
              <a:gd name="connsiteX5" fmla="*/ 3456000 w 3456000"/>
              <a:gd name="connsiteY5" fmla="*/ 5373000 h 5373000"/>
              <a:gd name="connsiteX6" fmla="*/ 0 w 3456000"/>
              <a:gd name="connsiteY6" fmla="*/ 5373000 h 5373000"/>
              <a:gd name="connsiteX7" fmla="*/ 0 w 3456000"/>
              <a:gd name="connsiteY7" fmla="*/ 4820371 h 5373000"/>
              <a:gd name="connsiteX8" fmla="*/ 0 w 3456000"/>
              <a:gd name="connsiteY8" fmla="*/ 1800000 h 5373000"/>
              <a:gd name="connsiteX9" fmla="*/ 0 w 3456000"/>
              <a:gd name="connsiteY9" fmla="*/ 522636 h 5373000"/>
              <a:gd name="connsiteX10" fmla="*/ 521984 w 3456000"/>
              <a:gd name="connsiteY10" fmla="*/ 0 h 537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000" h="5373000">
                <a:moveTo>
                  <a:pt x="521984" y="0"/>
                </a:moveTo>
                <a:lnTo>
                  <a:pt x="2933364" y="0"/>
                </a:lnTo>
                <a:cubicBezTo>
                  <a:pt x="3223790" y="0"/>
                  <a:pt x="3455566" y="235469"/>
                  <a:pt x="3455348" y="522636"/>
                </a:cubicBezTo>
                <a:lnTo>
                  <a:pt x="3455348" y="1800000"/>
                </a:lnTo>
                <a:lnTo>
                  <a:pt x="3456000" y="1800000"/>
                </a:lnTo>
                <a:lnTo>
                  <a:pt x="3456000" y="5373000"/>
                </a:lnTo>
                <a:lnTo>
                  <a:pt x="0" y="5373000"/>
                </a:lnTo>
                <a:lnTo>
                  <a:pt x="0" y="4820371"/>
                </a:lnTo>
                <a:lnTo>
                  <a:pt x="0" y="1800000"/>
                </a:lnTo>
                <a:lnTo>
                  <a:pt x="0" y="522636"/>
                </a:lnTo>
                <a:cubicBezTo>
                  <a:pt x="0" y="231776"/>
                  <a:pt x="235251" y="0"/>
                  <a:pt x="521984" y="0"/>
                </a:cubicBezTo>
                <a:close/>
              </a:path>
            </a:pathLst>
          </a:custGeom>
          <a:solidFill>
            <a:srgbClr val="E20074"/>
          </a:solidFill>
          <a:ln w="2167" cap="flat">
            <a:noFill/>
            <a:prstDash val="solid"/>
            <a:miter/>
          </a:ln>
        </p:spPr>
        <p:txBody>
          <a:bodyPr rtlCol="0" anchor="ctr">
            <a:noAutofit/>
          </a:bodyPr>
          <a:lstStyle/>
          <a:p>
            <a:endParaRPr lang="en-US" dirty="0"/>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190786139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ntent with highlight">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11" name="Freihandform: Form 10">
            <a:extLst>
              <a:ext uri="{FF2B5EF4-FFF2-40B4-BE49-F238E27FC236}">
                <a16:creationId xmlns:a16="http://schemas.microsoft.com/office/drawing/2014/main" id="{016A2F1E-AA29-4BA6-8F70-3BCCD073A91F}"/>
              </a:ext>
            </a:extLst>
          </p:cNvPr>
          <p:cNvSpPr/>
          <p:nvPr/>
        </p:nvSpPr>
        <p:spPr bwMode="grayWhite">
          <a:xfrm>
            <a:off x="4370020" y="1484999"/>
            <a:ext cx="7821980" cy="4257860"/>
          </a:xfrm>
          <a:custGeom>
            <a:avLst/>
            <a:gdLst>
              <a:gd name="connsiteX0" fmla="*/ 442664 w 7821980"/>
              <a:gd name="connsiteY0" fmla="*/ 0 h 4257860"/>
              <a:gd name="connsiteX1" fmla="*/ 7821980 w 7821980"/>
              <a:gd name="connsiteY1" fmla="*/ 0 h 4257860"/>
              <a:gd name="connsiteX2" fmla="*/ 7821980 w 7821980"/>
              <a:gd name="connsiteY2" fmla="*/ 4257860 h 4257860"/>
              <a:gd name="connsiteX3" fmla="*/ 442664 w 7821980"/>
              <a:gd name="connsiteY3" fmla="*/ 4257860 h 4257860"/>
              <a:gd name="connsiteX4" fmla="*/ 0 w 7821980"/>
              <a:gd name="connsiteY4" fmla="*/ 3814543 h 4257860"/>
              <a:gd name="connsiteX5" fmla="*/ 0 w 7821980"/>
              <a:gd name="connsiteY5" fmla="*/ 443317 h 4257860"/>
              <a:gd name="connsiteX6" fmla="*/ 442664 w 7821980"/>
              <a:gd name="connsiteY6" fmla="*/ 0 h 425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1980" h="4257860">
                <a:moveTo>
                  <a:pt x="442664" y="0"/>
                </a:moveTo>
                <a:lnTo>
                  <a:pt x="7821980" y="0"/>
                </a:lnTo>
                <a:lnTo>
                  <a:pt x="7821980" y="4257860"/>
                </a:lnTo>
                <a:lnTo>
                  <a:pt x="442664" y="4257860"/>
                </a:lnTo>
                <a:cubicBezTo>
                  <a:pt x="196451" y="4257860"/>
                  <a:pt x="0" y="4057831"/>
                  <a:pt x="0" y="3814543"/>
                </a:cubicBezTo>
                <a:lnTo>
                  <a:pt x="0" y="443317"/>
                </a:lnTo>
                <a:cubicBezTo>
                  <a:pt x="0" y="196777"/>
                  <a:pt x="199378" y="0"/>
                  <a:pt x="442664" y="0"/>
                </a:cubicBezTo>
                <a:close/>
              </a:path>
            </a:pathLst>
          </a:custGeom>
          <a:solidFill>
            <a:srgbClr val="E20074"/>
          </a:solidFill>
          <a:ln w="3019" cap="flat">
            <a:noFill/>
            <a:prstDash val="solid"/>
            <a:miter/>
          </a:ln>
        </p:spPr>
        <p:txBody>
          <a:bodyPr rtlCol="0" anchor="ctr"/>
          <a:lstStyle/>
          <a:p>
            <a:endParaRPr lang="en-US" dirty="0"/>
          </a:p>
        </p:txBody>
      </p:sp>
      <p:sp>
        <p:nvSpPr>
          <p:cNvPr id="3" name="Titel 2">
            <a:extLst>
              <a:ext uri="{FF2B5EF4-FFF2-40B4-BE49-F238E27FC236}">
                <a16:creationId xmlns:a16="http://schemas.microsoft.com/office/drawing/2014/main" id="{BFEDF5FD-17AD-45A2-BFE4-CB2E27106D85}"/>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424185530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529376" y="29250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
        <p:nvSpPr>
          <p:cNvPr id="31" name="Bildplatzhalter 30">
            <a:extLst>
              <a:ext uri="{FF2B5EF4-FFF2-40B4-BE49-F238E27FC236}">
                <a16:creationId xmlns:a16="http://schemas.microsoft.com/office/drawing/2014/main" id="{7A44F123-0F06-457E-ACE5-ACFD7CF0BB04}"/>
              </a:ext>
            </a:extLst>
          </p:cNvPr>
          <p:cNvSpPr>
            <a:spLocks noGrp="1"/>
          </p:cNvSpPr>
          <p:nvPr>
            <p:ph type="pic" sz="quarter" idx="12" hasCustomPrompt="1"/>
          </p:nvPr>
        </p:nvSpPr>
        <p:spPr bwMode="ltGray">
          <a:xfrm>
            <a:off x="0" y="0"/>
            <a:ext cx="6097097" cy="6858000"/>
          </a:xfrm>
          <a:custGeom>
            <a:avLst/>
            <a:gdLst>
              <a:gd name="connsiteX0" fmla="*/ 0 w 6097097"/>
              <a:gd name="connsiteY0" fmla="*/ 0 h 6858000"/>
              <a:gd name="connsiteX1" fmla="*/ 6097097 w 6097097"/>
              <a:gd name="connsiteY1" fmla="*/ 0 h 6858000"/>
              <a:gd name="connsiteX2" fmla="*/ 6097097 w 6097097"/>
              <a:gd name="connsiteY2" fmla="*/ 808991 h 6858000"/>
              <a:gd name="connsiteX3" fmla="*/ 5438531 w 6097097"/>
              <a:gd name="connsiteY3" fmla="*/ 1482091 h 6858000"/>
              <a:gd name="connsiteX4" fmla="*/ 1286265 w 6097097"/>
              <a:gd name="connsiteY4" fmla="*/ 1482091 h 6858000"/>
              <a:gd name="connsiteX5" fmla="*/ 627700 w 6097097"/>
              <a:gd name="connsiteY5" fmla="*/ 2155191 h 6858000"/>
              <a:gd name="connsiteX6" fmla="*/ 627700 w 6097097"/>
              <a:gd name="connsiteY6" fmla="*/ 6858000 h 6858000"/>
              <a:gd name="connsiteX7" fmla="*/ 0 w 609709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7097" h="6858000">
                <a:moveTo>
                  <a:pt x="0" y="0"/>
                </a:moveTo>
                <a:lnTo>
                  <a:pt x="6097097" y="0"/>
                </a:lnTo>
                <a:lnTo>
                  <a:pt x="6097097" y="808991"/>
                </a:lnTo>
                <a:cubicBezTo>
                  <a:pt x="6097097" y="1181100"/>
                  <a:pt x="5802141" y="1482091"/>
                  <a:pt x="5438531" y="1482091"/>
                </a:cubicBezTo>
                <a:lnTo>
                  <a:pt x="1286265" y="1482091"/>
                </a:lnTo>
                <a:cubicBezTo>
                  <a:pt x="922656" y="1482091"/>
                  <a:pt x="627700" y="1783080"/>
                  <a:pt x="627700" y="2155191"/>
                </a:cubicBezTo>
                <a:lnTo>
                  <a:pt x="627700" y="6858000"/>
                </a:lnTo>
                <a:lnTo>
                  <a:pt x="0" y="6858000"/>
                </a:lnTo>
                <a:close/>
              </a:path>
            </a:pathLst>
          </a:custGeom>
          <a:solidFill>
            <a:schemeClr val="bg1"/>
          </a:solidFill>
        </p:spPr>
        <p:txBody>
          <a:bodyPr wrap="square" bIns="576000" anchor="ctr">
            <a:noAutofit/>
          </a:bodyPr>
          <a:lstStyle>
            <a:lvl1pPr marL="0" indent="0" algn="ctr" defTabSz="179388">
              <a:spcAft>
                <a:spcPts val="0"/>
              </a:spcAft>
              <a:buFont typeface="+mn-lt" panose="020B0604020202020204" pitchFamily="34" charset="0"/>
              <a:buNone/>
              <a:defRPr sz="1000">
                <a:solidFill>
                  <a:schemeClr val="bg1"/>
                </a:solidFill>
                <a:latin typeface="+mn-lt"/>
              </a:defRPr>
            </a:lvl1pPr>
            <a:lvl2pPr marL="0" indent="0" algn="ctr" defTabSz="179388">
              <a:spcAft>
                <a:spcPts val="0"/>
              </a:spcAft>
              <a:buFont typeface="+mn-lt" panose="020B0604020202020204" pitchFamily="34" charset="0"/>
              <a:buNone/>
              <a:defRPr sz="1000">
                <a:solidFill>
                  <a:schemeClr val="bg1"/>
                </a:solidFill>
                <a:latin typeface="+mn-lt"/>
              </a:defRPr>
            </a:lvl2pPr>
            <a:lvl3pPr marL="0" indent="0" algn="ctr" defTabSz="179388">
              <a:spcAft>
                <a:spcPts val="0"/>
              </a:spcAft>
              <a:buFont typeface="+mn-lt" panose="020B0604020202020204" pitchFamily="34" charset="0"/>
              <a:buNone/>
              <a:defRPr sz="1000">
                <a:solidFill>
                  <a:schemeClr val="bg1"/>
                </a:solidFill>
                <a:latin typeface="+mn-lt"/>
              </a:defRPr>
            </a:lvl3pPr>
            <a:lvl4pPr marL="0" indent="0" algn="ctr" defTabSz="179388">
              <a:spcAft>
                <a:spcPts val="0"/>
              </a:spcAft>
              <a:buFont typeface="+mn-lt" panose="020B0604020202020204" pitchFamily="34" charset="0"/>
              <a:buNone/>
              <a:defRPr sz="1000">
                <a:solidFill>
                  <a:schemeClr val="bg1"/>
                </a:solidFill>
                <a:latin typeface="+mn-lt"/>
              </a:defRPr>
            </a:lvl4pPr>
            <a:lvl5pPr marL="0" indent="0" algn="ctr" defTabSz="179388">
              <a:spcAft>
                <a:spcPts val="0"/>
              </a:spcAft>
              <a:buFont typeface="+mn-lt" panose="020B0604020202020204" pitchFamily="34" charset="0"/>
              <a:buNone/>
              <a:defRPr sz="1000">
                <a:solidFill>
                  <a:schemeClr val="bg1"/>
                </a:solidFill>
                <a:latin typeface="+mn-lt"/>
              </a:defRPr>
            </a:lvl5pPr>
            <a:lvl6pPr marL="0" indent="0" algn="ctr" defTabSz="179388">
              <a:spcAft>
                <a:spcPts val="0"/>
              </a:spcAft>
              <a:buFont typeface="+mn-lt" panose="020B0604020202020204" pitchFamily="34" charset="0"/>
              <a:buNone/>
              <a:defRPr sz="1000">
                <a:solidFill>
                  <a:schemeClr val="bg1"/>
                </a:solidFill>
                <a:latin typeface="+mn-lt"/>
              </a:defRPr>
            </a:lvl6pPr>
            <a:lvl7pPr marL="0" indent="0" algn="ctr" defTabSz="179388">
              <a:spcAft>
                <a:spcPts val="0"/>
              </a:spcAft>
              <a:buFont typeface="+mn-lt" panose="020B0604020202020204" pitchFamily="34" charset="0"/>
              <a:buNone/>
              <a:defRPr sz="1000">
                <a:solidFill>
                  <a:schemeClr val="bg1"/>
                </a:solidFill>
                <a:latin typeface="+mn-lt"/>
              </a:defRPr>
            </a:lvl7pPr>
            <a:lvl8pPr marL="0" indent="0" algn="ctr" defTabSz="179388">
              <a:spcAft>
                <a:spcPts val="0"/>
              </a:spcAft>
              <a:buFont typeface="+mn-lt" panose="020B0604020202020204" pitchFamily="34" charset="0"/>
              <a:buNone/>
              <a:defRPr sz="1000">
                <a:solidFill>
                  <a:schemeClr val="bg1"/>
                </a:solidFill>
                <a:latin typeface="+mn-lt"/>
              </a:defRPr>
            </a:lvl8pPr>
            <a:lvl9pPr marL="0" indent="0" algn="ctr" defTabSz="179388">
              <a:spcAft>
                <a:spcPts val="0"/>
              </a:spcAft>
              <a:buFont typeface="+mn-lt" panose="020B0604020202020204" pitchFamily="34" charset="0"/>
              <a:buNone/>
              <a:defRPr sz="1000">
                <a:solidFill>
                  <a:schemeClr val="bg1"/>
                </a:solidFill>
                <a:latin typeface="+mn-lt"/>
              </a:defRPr>
            </a:lvl9pPr>
          </a:lstStyle>
          <a:p>
            <a:pPr marL="0" marR="0" lvl="4" indent="0" algn="ctr" defTabSz="179388" rtl="0" eaLnBrk="1" fontAlgn="auto" latinLnBrk="0" hangingPunct="1">
              <a:lnSpc>
                <a:spcPct val="100000"/>
              </a:lnSpc>
              <a:spcBef>
                <a:spcPts val="0"/>
              </a:spcBef>
              <a:spcAft>
                <a:spcPts val="0"/>
              </a:spcAft>
              <a:buClr>
                <a:schemeClr val="tx2"/>
              </a:buClr>
              <a:buSzPct val="70000"/>
              <a:buFont typeface="+mn-lt" panose="020B0604020202020204" pitchFamily="34" charset="0"/>
              <a:buNone/>
              <a:tabLst/>
              <a:defRPr/>
            </a:pPr>
            <a:r>
              <a:rPr lang="en-US" dirty="0"/>
              <a:t>White background or add </a:t>
            </a:r>
            <a:br>
              <a:rPr lang="en-US" dirty="0"/>
            </a:br>
            <a:r>
              <a:rPr lang="en-US" dirty="0"/>
              <a:t>gradient as a picture</a:t>
            </a:r>
          </a:p>
        </p:txBody>
      </p:sp>
    </p:spTree>
    <p:extLst>
      <p:ext uri="{BB962C8B-B14F-4D97-AF65-F5344CB8AC3E}">
        <p14:creationId xmlns:p14="http://schemas.microsoft.com/office/powerpoint/2010/main" val="3584299270"/>
      </p:ext>
    </p:extLst>
  </p:cSld>
  <p:clrMapOvr>
    <a:masterClrMapping/>
  </p:clrMapOvr>
  <p:extLst>
    <p:ext uri="{DCECCB84-F9BA-43D5-87BE-67443E8EF086}">
      <p15:sldGuideLst xmlns:p15="http://schemas.microsoft.com/office/powerpoint/2012/main">
        <p15:guide id="2" pos="780">
          <p15:clr>
            <a:srgbClr val="FBAE40"/>
          </p15:clr>
        </p15:guide>
        <p15:guide id="3" orient="horz" pos="13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02">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EC348A62-6FBD-48EB-857E-EA302D879D3D}"/>
              </a:ext>
            </a:extLst>
          </p:cNvPr>
          <p:cNvSpPr>
            <a:spLocks noGrp="1"/>
          </p:cNvSpPr>
          <p:nvPr>
            <p:ph type="pic" sz="quarter" idx="12" hasCustomPrompt="1"/>
          </p:nvPr>
        </p:nvSpPr>
        <p:spPr bwMode="ltGray">
          <a:xfrm>
            <a:off x="1" y="0"/>
            <a:ext cx="4439815" cy="6858000"/>
          </a:xfrm>
          <a:custGeom>
            <a:avLst/>
            <a:gdLst>
              <a:gd name="connsiteX0" fmla="*/ 0 w 4439815"/>
              <a:gd name="connsiteY0" fmla="*/ 0 h 6858000"/>
              <a:gd name="connsiteX1" fmla="*/ 4439815 w 4439815"/>
              <a:gd name="connsiteY1" fmla="*/ 0 h 6858000"/>
              <a:gd name="connsiteX2" fmla="*/ 3186243 w 4439815"/>
              <a:gd name="connsiteY2" fmla="*/ 6858000 h 6858000"/>
              <a:gd name="connsiteX3" fmla="*/ 0 w 44398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39815" h="6858000">
                <a:moveTo>
                  <a:pt x="0" y="0"/>
                </a:moveTo>
                <a:lnTo>
                  <a:pt x="4439815" y="0"/>
                </a:lnTo>
                <a:lnTo>
                  <a:pt x="3186243"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4730400" y="2638800"/>
            <a:ext cx="6840000" cy="504000"/>
          </a:xfrm>
        </p:spPr>
        <p:txBody>
          <a:bodyPr anchor="b"/>
          <a:lstStyle>
            <a:lvl1pPr>
              <a:defRPr sz="4000">
                <a:solidFill>
                  <a:schemeClr val="bg1"/>
                </a:solidFill>
              </a:defRPr>
            </a:lvl1pPr>
          </a:lstStyle>
          <a:p>
            <a:pPr lvl="0"/>
            <a:r>
              <a:rPr lang="en-US" dirty="0"/>
              <a:t>00</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4730400" y="3214800"/>
            <a:ext cx="6840000" cy="2520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4543016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3" name="Titel 2">
            <a:extLst>
              <a:ext uri="{FF2B5EF4-FFF2-40B4-BE49-F238E27FC236}">
                <a16:creationId xmlns:a16="http://schemas.microsoft.com/office/drawing/2014/main" id="{9666DA3C-926F-4EC4-9514-427BC43B16EF}"/>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125650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0626770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5641018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161138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03">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CB0FE816-662D-4D4A-9BA2-ED66087E5A2C}"/>
              </a:ext>
            </a:extLst>
          </p:cNvPr>
          <p:cNvSpPr>
            <a:spLocks noGrp="1"/>
          </p:cNvSpPr>
          <p:nvPr>
            <p:ph type="pic" sz="quarter" idx="12" hasCustomPrompt="1"/>
          </p:nvPr>
        </p:nvSpPr>
        <p:spPr bwMode="ltGray">
          <a:xfrm>
            <a:off x="2" y="0"/>
            <a:ext cx="7281150" cy="6858000"/>
          </a:xfrm>
          <a:custGeom>
            <a:avLst/>
            <a:gdLst>
              <a:gd name="connsiteX0" fmla="*/ 0 w 7281150"/>
              <a:gd name="connsiteY0" fmla="*/ 0 h 6858000"/>
              <a:gd name="connsiteX1" fmla="*/ 7281150 w 7281150"/>
              <a:gd name="connsiteY1" fmla="*/ 0 h 6858000"/>
              <a:gd name="connsiteX2" fmla="*/ 6011976 w 7281150"/>
              <a:gd name="connsiteY2" fmla="*/ 6858000 h 6858000"/>
              <a:gd name="connsiteX3" fmla="*/ 0 w 7281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81150" h="6858000">
                <a:moveTo>
                  <a:pt x="0" y="0"/>
                </a:moveTo>
                <a:lnTo>
                  <a:pt x="7281150" y="0"/>
                </a:lnTo>
                <a:lnTo>
                  <a:pt x="6011976"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7248128" y="1990800"/>
            <a:ext cx="4320000" cy="504000"/>
          </a:xfrm>
        </p:spPr>
        <p:txBody>
          <a:bodyPr anchor="b"/>
          <a:lstStyle>
            <a:lvl1pPr>
              <a:defRPr sz="4000">
                <a:solidFill>
                  <a:schemeClr val="bg1"/>
                </a:solidFill>
              </a:defRPr>
            </a:lvl1pPr>
          </a:lstStyle>
          <a:p>
            <a:pPr lvl="0"/>
            <a:r>
              <a:rPr lang="en-US" dirty="0"/>
              <a:t>00</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7250400" y="2588400"/>
            <a:ext cx="4320000" cy="2052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51830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20769089-5068-4C15-9B22-3B1239886FE3}"/>
              </a:ext>
            </a:extLst>
          </p:cNvPr>
          <p:cNvSpPr>
            <a:spLocks noGrp="1"/>
          </p:cNvSpPr>
          <p:nvPr>
            <p:ph type="pic" sz="quarter" idx="12" hasCustomPrompt="1"/>
          </p:nvPr>
        </p:nvSpPr>
        <p:spPr bwMode="ltGray">
          <a:xfrm>
            <a:off x="1" y="0"/>
            <a:ext cx="5121825" cy="6858000"/>
          </a:xfrm>
          <a:custGeom>
            <a:avLst/>
            <a:gdLst>
              <a:gd name="connsiteX0" fmla="*/ 0 w 5121825"/>
              <a:gd name="connsiteY0" fmla="*/ 0 h 6858000"/>
              <a:gd name="connsiteX1" fmla="*/ 5121825 w 5121825"/>
              <a:gd name="connsiteY1" fmla="*/ 0 h 6858000"/>
              <a:gd name="connsiteX2" fmla="*/ 3858175 w 5121825"/>
              <a:gd name="connsiteY2" fmla="*/ 6858000 h 6858000"/>
              <a:gd name="connsiteX3" fmla="*/ 0 w 5121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21825" h="6858000">
                <a:moveTo>
                  <a:pt x="0" y="0"/>
                </a:moveTo>
                <a:lnTo>
                  <a:pt x="5121825" y="0"/>
                </a:lnTo>
                <a:lnTo>
                  <a:pt x="3858175"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830D87-D07A-43A8-A980-AB5EBED7AB32}"/>
              </a:ext>
            </a:extLst>
          </p:cNvPr>
          <p:cNvSpPr>
            <a:spLocks noGrp="1"/>
          </p:cNvSpPr>
          <p:nvPr>
            <p:ph type="title" hasCustomPrompt="1"/>
          </p:nvPr>
        </p:nvSpPr>
        <p:spPr bwMode="black">
          <a:xfrm>
            <a:off x="624000" y="405000"/>
            <a:ext cx="3240000" cy="720000"/>
          </a:xfrm>
        </p:spPr>
        <p:txBody>
          <a:bodyPr/>
          <a:lstStyle>
            <a:lvl1pPr>
              <a:defRPr>
                <a:solidFill>
                  <a:schemeClr val="tx2"/>
                </a:solidFill>
              </a:defRPr>
            </a:lvl1pPr>
          </a:lstStyle>
          <a:p>
            <a:r>
              <a:rPr lang="en-US" dirty="0"/>
              <a:t>Agenda</a:t>
            </a:r>
          </a:p>
        </p:txBody>
      </p:sp>
    </p:spTree>
    <p:extLst>
      <p:ext uri="{BB962C8B-B14F-4D97-AF65-F5344CB8AC3E}">
        <p14:creationId xmlns:p14="http://schemas.microsoft.com/office/powerpoint/2010/main" val="2818862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428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image" Target="../media/image2.emf"/><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1.jpe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2.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1.jpeg"/><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307850535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74" r:id="rId9"/>
    <p:sldLayoutId id="2147483673" r:id="rId10"/>
    <p:sldLayoutId id="2147483657" r:id="rId11"/>
    <p:sldLayoutId id="2147483659" r:id="rId12"/>
    <p:sldLayoutId id="2147483660" r:id="rId13"/>
    <p:sldLayoutId id="2147483664" r:id="rId14"/>
    <p:sldLayoutId id="2147483661" r:id="rId15"/>
    <p:sldLayoutId id="2147483662" r:id="rId16"/>
    <p:sldLayoutId id="2147483667" r:id="rId17"/>
    <p:sldLayoutId id="2147483663" r:id="rId18"/>
    <p:sldLayoutId id="2147483670" r:id="rId19"/>
    <p:sldLayoutId id="2147483665" r:id="rId20"/>
    <p:sldLayoutId id="2147483666"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86975988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156813038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7.jp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hyperlink" Target="https://devices.ubuntu-touch.io/devic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803759" y="1487332"/>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GB" dirty="0">
                <a:solidFill>
                  <a:schemeClr val="tx2"/>
                </a:solidFill>
              </a:rPr>
              <a:t>Operating systems</a:t>
            </a:r>
            <a:endParaRPr kumimoji="0" lang="en-GB" sz="7200" b="0" i="0" u="none" strike="noStrike" kern="1200" cap="none" spc="0" normalizeH="0" baseline="0" dirty="0">
              <a:ln>
                <a:noFill/>
              </a:ln>
              <a:solidFill>
                <a:schemeClr val="tx2"/>
              </a:solidFill>
              <a:effectLst/>
              <a:uLnTx/>
              <a:uFillTx/>
              <a:latin typeface="TeleNeo Office ExtraBold"/>
              <a:ea typeface="+mj-ea"/>
              <a:cs typeface="+mj-cs"/>
            </a:endParaRPr>
          </a:p>
        </p:txBody>
      </p:sp>
      <p:sp>
        <p:nvSpPr>
          <p:cNvPr id="4" name="Dia számának helye 3">
            <a:extLst>
              <a:ext uri="{FF2B5EF4-FFF2-40B4-BE49-F238E27FC236}">
                <a16:creationId xmlns:a16="http://schemas.microsoft.com/office/drawing/2014/main" id="{33125C7A-3D27-42F2-B7B7-304E3E966660}"/>
              </a:ext>
            </a:extLst>
          </p:cNvPr>
          <p:cNvSpPr>
            <a:spLocks noGrp="1"/>
          </p:cNvSpPr>
          <p:nvPr>
            <p:ph type="sldNum" sz="quarter" idx="4"/>
          </p:nvPr>
        </p:nvSpPr>
        <p:spPr/>
        <p:txBody>
          <a:bodyPr/>
          <a:lstStyle/>
          <a:p>
            <a:fld id="{A1A5E10D-79A5-49BA-9648-53481340C65F}" type="slidenum">
              <a:rPr lang="en-US" smtClean="0"/>
              <a:pPr/>
              <a:t>1</a:t>
            </a:fld>
            <a:endParaRPr lang="en-US" dirty="0"/>
          </a:p>
        </p:txBody>
      </p:sp>
      <p:sp>
        <p:nvSpPr>
          <p:cNvPr id="6" name="Szövegdoboz 5">
            <a:extLst>
              <a:ext uri="{FF2B5EF4-FFF2-40B4-BE49-F238E27FC236}">
                <a16:creationId xmlns:a16="http://schemas.microsoft.com/office/drawing/2014/main" id="{7A318683-65E4-4625-806D-6B1C0D3B156E}"/>
              </a:ext>
            </a:extLst>
          </p:cNvPr>
          <p:cNvSpPr txBox="1"/>
          <p:nvPr/>
        </p:nvSpPr>
        <p:spPr>
          <a:xfrm>
            <a:off x="4223792" y="3431332"/>
            <a:ext cx="3744416" cy="1152128"/>
          </a:xfrm>
          <a:prstGeom prst="rect">
            <a:avLst/>
          </a:prstGeom>
          <a:noFill/>
        </p:spPr>
        <p:txBody>
          <a:bodyPr wrap="square" lIns="0" tIns="0" rIns="0" bIns="0" rtlCol="0">
            <a:noAutofit/>
          </a:bodyPr>
          <a:lstStyle/>
          <a:p>
            <a:pPr algn="ctr">
              <a:buClr>
                <a:schemeClr val="tx2"/>
              </a:buClr>
              <a:buSzPct val="100000"/>
            </a:pPr>
            <a:r>
              <a:rPr lang="hu-HU" dirty="0">
                <a:solidFill>
                  <a:schemeClr val="tx2"/>
                </a:solidFill>
              </a:rPr>
              <a:t>Barizs Márton Dániel</a:t>
            </a:r>
          </a:p>
          <a:p>
            <a:pPr algn="ctr">
              <a:buClr>
                <a:schemeClr val="tx2"/>
              </a:buClr>
              <a:buSzPct val="100000"/>
            </a:pPr>
            <a:r>
              <a:rPr lang="hu-HU" dirty="0">
                <a:solidFill>
                  <a:schemeClr val="tx2"/>
                </a:solidFill>
              </a:rPr>
              <a:t>Beke Tamás</a:t>
            </a:r>
          </a:p>
          <a:p>
            <a:pPr algn="ctr">
              <a:buClr>
                <a:schemeClr val="tx2"/>
              </a:buClr>
              <a:buSzPct val="100000"/>
            </a:pPr>
            <a:endParaRPr lang="hu-HU" dirty="0">
              <a:solidFill>
                <a:schemeClr val="tx2"/>
              </a:solidFill>
            </a:endParaRPr>
          </a:p>
          <a:p>
            <a:pPr algn="ctr">
              <a:buClr>
                <a:schemeClr val="tx2"/>
              </a:buClr>
              <a:buSzPct val="100000"/>
            </a:pPr>
            <a:r>
              <a:rPr lang="hu-HU" dirty="0">
                <a:solidFill>
                  <a:schemeClr val="tx2"/>
                </a:solidFill>
              </a:rPr>
              <a:t>11.B</a:t>
            </a:r>
            <a:endParaRPr lang="en-GB" dirty="0">
              <a:solidFill>
                <a:schemeClr val="tx2"/>
              </a:solidFill>
            </a:endParaRPr>
          </a:p>
        </p:txBody>
      </p:sp>
      <p:pic>
        <p:nvPicPr>
          <p:cNvPr id="10244" name="Picture 4" descr="Funny Face PNG Clipart | PNG Mart">
            <a:extLst>
              <a:ext uri="{FF2B5EF4-FFF2-40B4-BE49-F238E27FC236}">
                <a16:creationId xmlns:a16="http://schemas.microsoft.com/office/drawing/2014/main" id="{CC4C895D-D9DD-4A13-8E15-BA7A72509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80257"/>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86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191344" y="118079"/>
            <a:ext cx="11052000" cy="1438634"/>
          </a:xfrm>
        </p:spPr>
        <p:txBody>
          <a:bodyPr anchor="t">
            <a:noAutofit/>
          </a:bodyPr>
          <a:lstStyle/>
          <a:p>
            <a:r>
              <a:rPr lang="en-GB" sz="5400" dirty="0"/>
              <a:t>Grouping operating systems</a:t>
            </a:r>
            <a:br>
              <a:rPr lang="en-GB" sz="5400" dirty="0"/>
            </a:br>
            <a:r>
              <a:rPr lang="en-GB" sz="5400" dirty="0"/>
              <a:t>      - by the number of users</a:t>
            </a: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191344" y="1844824"/>
            <a:ext cx="9035714" cy="4752528"/>
          </a:xfrm>
        </p:spPr>
        <p:txBody>
          <a:bodyPr>
            <a:noAutofit/>
          </a:bodyPr>
          <a:lstStyle/>
          <a:p>
            <a:pPr lvl="2"/>
            <a:r>
              <a:rPr lang="en-GB" sz="2400" b="0" i="0" u="sng" dirty="0">
                <a:effectLst/>
              </a:rPr>
              <a:t>Single user</a:t>
            </a:r>
          </a:p>
          <a:p>
            <a:pPr marL="0" lvl="2" indent="0" algn="just">
              <a:buNone/>
            </a:pPr>
            <a:endParaRPr lang="en-GB" sz="2400" dirty="0"/>
          </a:p>
          <a:p>
            <a:pPr marL="0" lvl="2" indent="0" algn="just">
              <a:buNone/>
            </a:pPr>
            <a:r>
              <a:rPr lang="en-GB" sz="2400" dirty="0"/>
              <a:t>The operating system does not allow you to create multiple user profiles. </a:t>
            </a:r>
          </a:p>
          <a:p>
            <a:pPr marL="0" lvl="2" indent="0" algn="just">
              <a:buNone/>
            </a:pPr>
            <a:r>
              <a:rPr lang="en-GB" sz="2400" dirty="0"/>
              <a:t>This was the case with DOS; everyone who used the computer could only use it with the same settings.</a:t>
            </a:r>
          </a:p>
          <a:p>
            <a:pPr marL="0" lvl="2" indent="0" algn="just">
              <a:buNone/>
            </a:pPr>
            <a:endParaRPr lang="en-GB" sz="2400" dirty="0"/>
          </a:p>
          <a:p>
            <a:pPr lvl="2"/>
            <a:r>
              <a:rPr lang="en-GB" sz="2400" u="sng" dirty="0"/>
              <a:t>Multiple users (profiles)</a:t>
            </a:r>
            <a:endParaRPr lang="en-GB" sz="2400" b="0" i="0" u="sng" dirty="0">
              <a:effectLst/>
            </a:endParaRPr>
          </a:p>
          <a:p>
            <a:pPr marL="0" lvl="2" indent="0">
              <a:buNone/>
            </a:pPr>
            <a:endParaRPr lang="en-GB" sz="2400" dirty="0"/>
          </a:p>
          <a:p>
            <a:pPr marL="0" lvl="2" indent="0" algn="just">
              <a:buNone/>
            </a:pPr>
            <a:r>
              <a:rPr lang="en-GB" sz="2400" dirty="0"/>
              <a:t>It is possible to create your own user profile. This profile can be password-protected and the files and settings of users logging in independently (at different times) are not mixed up.</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10</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3"/>
          <a:stretch>
            <a:fillRect/>
          </a:stretch>
        </p:blipFill>
        <p:spPr>
          <a:xfrm>
            <a:off x="9375423" y="5013176"/>
            <a:ext cx="2826424" cy="2355353"/>
          </a:xfrm>
          <a:prstGeom prst="rect">
            <a:avLst/>
          </a:prstGeom>
        </p:spPr>
      </p:pic>
      <p:pic>
        <p:nvPicPr>
          <p:cNvPr id="13" name="Kép 12" descr="A képen szöveg, elektronika, megjelenítés, képernyőkép látható&#10;&#10;Automatikusan generált leírás">
            <a:extLst>
              <a:ext uri="{FF2B5EF4-FFF2-40B4-BE49-F238E27FC236}">
                <a16:creationId xmlns:a16="http://schemas.microsoft.com/office/drawing/2014/main" id="{6E446DD3-1FD1-4D2C-9C1F-E9F55CDC3126}"/>
              </a:ext>
            </a:extLst>
          </p:cNvPr>
          <p:cNvPicPr>
            <a:picLocks noChangeAspect="1"/>
          </p:cNvPicPr>
          <p:nvPr/>
        </p:nvPicPr>
        <p:blipFill>
          <a:blip r:embed="rId4"/>
          <a:stretch>
            <a:fillRect/>
          </a:stretch>
        </p:blipFill>
        <p:spPr>
          <a:xfrm>
            <a:off x="9583264" y="2156118"/>
            <a:ext cx="2218736" cy="1848946"/>
          </a:xfrm>
          <a:prstGeom prst="rect">
            <a:avLst/>
          </a:prstGeom>
        </p:spPr>
      </p:pic>
    </p:spTree>
    <p:extLst>
      <p:ext uri="{BB962C8B-B14F-4D97-AF65-F5344CB8AC3E}">
        <p14:creationId xmlns:p14="http://schemas.microsoft.com/office/powerpoint/2010/main" val="992791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119336" y="206863"/>
            <a:ext cx="10944000" cy="929982"/>
          </a:xfrm>
        </p:spPr>
        <p:txBody>
          <a:bodyPr anchor="t">
            <a:noAutofit/>
          </a:bodyPr>
          <a:lstStyle/>
          <a:p>
            <a:r>
              <a:rPr lang="hu-HU" sz="5400" dirty="0" err="1"/>
              <a:t>Based</a:t>
            </a:r>
            <a:r>
              <a:rPr lang="hu-HU" sz="5400" dirty="0"/>
              <a:t> </a:t>
            </a:r>
            <a:r>
              <a:rPr lang="hu-HU" sz="5400" dirty="0" err="1"/>
              <a:t>on</a:t>
            </a:r>
            <a:r>
              <a:rPr lang="hu-HU" sz="5400" dirty="0"/>
              <a:t> </a:t>
            </a:r>
            <a:r>
              <a:rPr lang="hu-HU" sz="5400" dirty="0" err="1"/>
              <a:t>source</a:t>
            </a:r>
            <a:r>
              <a:rPr lang="hu-HU" sz="5400" dirty="0"/>
              <a:t> </a:t>
            </a:r>
            <a:r>
              <a:rPr lang="hu-HU" sz="5400" dirty="0" err="1"/>
              <a:t>code</a:t>
            </a:r>
            <a:endParaRPr lang="en-US" sz="54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191344" y="1613602"/>
            <a:ext cx="8136296" cy="4572544"/>
          </a:xfrm>
        </p:spPr>
        <p:txBody>
          <a:bodyPr>
            <a:noAutofit/>
          </a:bodyPr>
          <a:lstStyle/>
          <a:p>
            <a:pPr lvl="2"/>
            <a:r>
              <a:rPr lang="en-GB" sz="1700" i="0" u="sng" dirty="0">
                <a:effectLst/>
              </a:rPr>
              <a:t>Open</a:t>
            </a:r>
          </a:p>
          <a:p>
            <a:pPr lvl="3" algn="just">
              <a:buFont typeface="Arial" panose="020B0604020202020204" pitchFamily="34" charset="0"/>
              <a:buChar char="•"/>
            </a:pPr>
            <a:r>
              <a:rPr lang="en-GB" sz="1700" dirty="0"/>
              <a:t>People who use these kind of systems can make the system more complete and fix bugs that they discovered,</a:t>
            </a:r>
          </a:p>
          <a:p>
            <a:pPr lvl="3" algn="just">
              <a:buFont typeface="Arial" panose="020B0604020202020204" pitchFamily="34" charset="0"/>
              <a:buChar char="•"/>
            </a:pPr>
            <a:r>
              <a:rPr lang="en-GB" sz="1700" dirty="0"/>
              <a:t>They can make the system faster and more stable,</a:t>
            </a:r>
          </a:p>
          <a:p>
            <a:pPr lvl="3" algn="just">
              <a:buFont typeface="Arial" panose="020B0604020202020204" pitchFamily="34" charset="0"/>
              <a:buChar char="•"/>
            </a:pPr>
            <a:r>
              <a:rPr lang="en-GB" sz="1700" dirty="0"/>
              <a:t>People also share there own ideas and developments for free,</a:t>
            </a:r>
          </a:p>
          <a:p>
            <a:pPr lvl="3" algn="just">
              <a:buFont typeface="Arial" panose="020B0604020202020204" pitchFamily="34" charset="0"/>
              <a:buChar char="•"/>
            </a:pPr>
            <a:r>
              <a:rPr lang="en-GB" sz="1700" dirty="0"/>
              <a:t>Perfect example is the Linux operating system which has started to be developed in several directions and has therefore evolved over the years into several distributions (Debian, RedHat, </a:t>
            </a:r>
            <a:r>
              <a:rPr lang="en-GB" sz="1700" dirty="0" err="1"/>
              <a:t>SuSe</a:t>
            </a:r>
            <a:r>
              <a:rPr lang="en-GB" sz="1700" dirty="0"/>
              <a:t>, Ubuntu, etc. ). </a:t>
            </a:r>
          </a:p>
          <a:p>
            <a:pPr lvl="3"/>
            <a:endParaRPr lang="en-GB" sz="1700" dirty="0"/>
          </a:p>
          <a:p>
            <a:pPr marL="0" lvl="2" indent="0" algn="just">
              <a:buNone/>
            </a:pPr>
            <a:endParaRPr lang="en-GB" sz="1700" dirty="0"/>
          </a:p>
          <a:p>
            <a:pPr lvl="2"/>
            <a:r>
              <a:rPr lang="en-GB" sz="1700" u="sng" dirty="0"/>
              <a:t>Closed</a:t>
            </a:r>
            <a:endParaRPr lang="en-GB" sz="1700" i="0" u="sng" dirty="0">
              <a:effectLst/>
            </a:endParaRPr>
          </a:p>
          <a:p>
            <a:pPr marL="0" lvl="2" indent="0" algn="just">
              <a:buNone/>
            </a:pPr>
            <a:r>
              <a:rPr lang="en-GB" sz="1700" dirty="0"/>
              <a:t>The operating system is developed by a company that has a huge apparatus Closed source and spends a lot of money on development, testing, bug fixing and marketing. Such programs have to be paid for. It has to be purchased separately for each computer on which it is installed. This physically means a single medium, and you have to buy as many licenses as you want to install. An example is the Windows operating system from Microsoft.</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11</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2"/>
          <a:stretch>
            <a:fillRect/>
          </a:stretch>
        </p:blipFill>
        <p:spPr>
          <a:xfrm>
            <a:off x="9692650" y="4581128"/>
            <a:ext cx="2163990" cy="1803325"/>
          </a:xfrm>
          <a:prstGeom prst="rect">
            <a:avLst/>
          </a:prstGeom>
        </p:spPr>
      </p:pic>
      <p:pic>
        <p:nvPicPr>
          <p:cNvPr id="6" name="Kép 5" descr="A képen szöveg, monitor, ülő, beltéri látható&#10;&#10;Automatikusan generált leírás">
            <a:extLst>
              <a:ext uri="{FF2B5EF4-FFF2-40B4-BE49-F238E27FC236}">
                <a16:creationId xmlns:a16="http://schemas.microsoft.com/office/drawing/2014/main" id="{A11FCBEA-11D6-4137-B6CC-5DC1EB61F4D7}"/>
              </a:ext>
            </a:extLst>
          </p:cNvPr>
          <p:cNvPicPr>
            <a:picLocks noChangeAspect="1"/>
          </p:cNvPicPr>
          <p:nvPr/>
        </p:nvPicPr>
        <p:blipFill>
          <a:blip r:embed="rId3"/>
          <a:stretch>
            <a:fillRect/>
          </a:stretch>
        </p:blipFill>
        <p:spPr>
          <a:xfrm>
            <a:off x="9692649" y="2417763"/>
            <a:ext cx="2163991" cy="1803325"/>
          </a:xfrm>
          <a:prstGeom prst="rect">
            <a:avLst/>
          </a:prstGeom>
        </p:spPr>
      </p:pic>
      <p:sp>
        <p:nvSpPr>
          <p:cNvPr id="3" name="Szövegdoboz 2">
            <a:extLst>
              <a:ext uri="{FF2B5EF4-FFF2-40B4-BE49-F238E27FC236}">
                <a16:creationId xmlns:a16="http://schemas.microsoft.com/office/drawing/2014/main" id="{AEE7A46F-507D-4598-BEAF-E82009F29D9F}"/>
              </a:ext>
            </a:extLst>
          </p:cNvPr>
          <p:cNvSpPr txBox="1"/>
          <p:nvPr/>
        </p:nvSpPr>
        <p:spPr>
          <a:xfrm>
            <a:off x="10433848" y="3491404"/>
            <a:ext cx="1368152" cy="468088"/>
          </a:xfrm>
          <a:prstGeom prst="rect">
            <a:avLst/>
          </a:prstGeom>
          <a:noFill/>
        </p:spPr>
        <p:txBody>
          <a:bodyPr wrap="square" lIns="0" tIns="0" rIns="0" bIns="0" rtlCol="0">
            <a:noAutofit/>
          </a:bodyPr>
          <a:lstStyle/>
          <a:p>
            <a:pPr algn="l">
              <a:buClr>
                <a:schemeClr val="tx2"/>
              </a:buClr>
              <a:buSzPct val="100000"/>
            </a:pPr>
            <a:r>
              <a:rPr lang="hu-HU" sz="2400" dirty="0"/>
              <a:t>Linux</a:t>
            </a:r>
          </a:p>
        </p:txBody>
      </p:sp>
      <p:sp>
        <p:nvSpPr>
          <p:cNvPr id="4" name="Szövegdoboz 3">
            <a:extLst>
              <a:ext uri="{FF2B5EF4-FFF2-40B4-BE49-F238E27FC236}">
                <a16:creationId xmlns:a16="http://schemas.microsoft.com/office/drawing/2014/main" id="{2B2DE185-506B-437B-9285-5B7861620413}"/>
              </a:ext>
            </a:extLst>
          </p:cNvPr>
          <p:cNvSpPr txBox="1"/>
          <p:nvPr/>
        </p:nvSpPr>
        <p:spPr>
          <a:xfrm>
            <a:off x="10200456" y="5912841"/>
            <a:ext cx="1296144" cy="540159"/>
          </a:xfrm>
          <a:prstGeom prst="rect">
            <a:avLst/>
          </a:prstGeom>
          <a:noFill/>
        </p:spPr>
        <p:txBody>
          <a:bodyPr wrap="square" lIns="0" tIns="0" rIns="0" bIns="0" rtlCol="0">
            <a:noAutofit/>
          </a:bodyPr>
          <a:lstStyle/>
          <a:p>
            <a:pPr algn="l">
              <a:buClr>
                <a:schemeClr val="tx2"/>
              </a:buClr>
              <a:buSzPct val="100000"/>
            </a:pPr>
            <a:r>
              <a:rPr lang="hu-HU" sz="2000" dirty="0"/>
              <a:t>Windows</a:t>
            </a:r>
          </a:p>
        </p:txBody>
      </p:sp>
    </p:spTree>
    <p:extLst>
      <p:ext uri="{BB962C8B-B14F-4D97-AF65-F5344CB8AC3E}">
        <p14:creationId xmlns:p14="http://schemas.microsoft.com/office/powerpoint/2010/main" val="92979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en-GB" dirty="0"/>
              <a:t>Grouping operating systems</a:t>
            </a:r>
            <a:br>
              <a:rPr lang="en-GB" sz="2500" dirty="0"/>
            </a:br>
            <a:r>
              <a:rPr lang="en-GB" sz="2500" dirty="0"/>
              <a:t>      -by the method of use</a:t>
            </a: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32414" y="1844588"/>
            <a:ext cx="5472000" cy="4031449"/>
          </a:xfrm>
        </p:spPr>
        <p:txBody>
          <a:bodyPr>
            <a:normAutofit/>
          </a:bodyPr>
          <a:lstStyle/>
          <a:p>
            <a:pPr lvl="2"/>
            <a:r>
              <a:rPr lang="hu-HU" u="sng" dirty="0" err="1"/>
              <a:t>Desktop</a:t>
            </a:r>
            <a:r>
              <a:rPr lang="hu-HU" u="sng" dirty="0"/>
              <a:t> </a:t>
            </a:r>
            <a:r>
              <a:rPr lang="hu-HU" u="sng" dirty="0" err="1"/>
              <a:t>computers</a:t>
            </a:r>
            <a:endParaRPr lang="hu-HU" b="0" i="0" u="sng" dirty="0">
              <a:effectLst/>
            </a:endParaRPr>
          </a:p>
          <a:p>
            <a:pPr marL="0" lvl="2" indent="0" algn="just">
              <a:buNone/>
            </a:pPr>
            <a:endParaRPr lang="hu-HU" sz="1400" dirty="0"/>
          </a:p>
          <a:p>
            <a:pPr marL="0" lvl="2" indent="0" algn="just">
              <a:buNone/>
            </a:pPr>
            <a:r>
              <a:rPr lang="en-US" sz="1400" dirty="0"/>
              <a:t>It typically runs user applications. The operating system is designed to serve user applications in the most optimal way. </a:t>
            </a:r>
          </a:p>
          <a:p>
            <a:pPr marL="0" lvl="2" indent="0" algn="just">
              <a:buNone/>
            </a:pPr>
            <a:endParaRPr lang="hu-HU" sz="1400" dirty="0"/>
          </a:p>
          <a:p>
            <a:pPr marL="0" lvl="2" indent="0" algn="just">
              <a:buNone/>
            </a:pPr>
            <a:endParaRPr lang="hu-HU" sz="1400" dirty="0"/>
          </a:p>
          <a:p>
            <a:pPr marL="0" lvl="2" indent="0" algn="just">
              <a:buNone/>
            </a:pPr>
            <a:endParaRPr lang="hu-HU" sz="1400" dirty="0"/>
          </a:p>
          <a:p>
            <a:pPr lvl="2"/>
            <a:r>
              <a:rPr lang="hu-HU" b="0" i="0" u="sng" dirty="0">
                <a:effectLst/>
              </a:rPr>
              <a:t>Server </a:t>
            </a:r>
            <a:r>
              <a:rPr lang="hu-HU" b="0" i="0" u="sng" dirty="0" err="1">
                <a:effectLst/>
              </a:rPr>
              <a:t>computers</a:t>
            </a:r>
            <a:endParaRPr lang="hu-HU" b="0" i="0" u="sng" dirty="0">
              <a:effectLst/>
            </a:endParaRPr>
          </a:p>
          <a:p>
            <a:pPr marL="0" lvl="2" indent="0">
              <a:buNone/>
            </a:pPr>
            <a:endParaRPr lang="hu-HU" sz="1400" dirty="0"/>
          </a:p>
          <a:p>
            <a:pPr marL="0" lvl="2" indent="0" algn="just">
              <a:buNone/>
            </a:pPr>
            <a:r>
              <a:rPr lang="en-US" sz="1400" dirty="0"/>
              <a:t>Network operating systems are based on a </a:t>
            </a:r>
            <a:r>
              <a:rPr lang="en-US" sz="1400" b="1" dirty="0"/>
              <a:t>server/client </a:t>
            </a:r>
            <a:r>
              <a:rPr lang="en-US" sz="1400" dirty="0"/>
              <a:t>architecture, where the server allows multiple clients to share resources.</a:t>
            </a:r>
            <a:endParaRPr lang="hu-HU" sz="1400"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12</a:t>
            </a:fld>
            <a:endParaRPr kumimoji="0" lang="en-US" b="0" i="0" u="none" strike="noStrike" kern="1200" cap="none" spc="0" normalizeH="0" baseline="0" noProof="0">
              <a:ln>
                <a:noFill/>
              </a:ln>
              <a:effectLst/>
              <a:uLnTx/>
              <a:uFillTx/>
            </a:endParaRPr>
          </a:p>
        </p:txBody>
      </p:sp>
      <p:pic>
        <p:nvPicPr>
          <p:cNvPr id="6" name="Kép 5" descr="A képen szöveg, fal, elektronika, beltéri látható&#10;&#10;Automatikusan generált leírás">
            <a:extLst>
              <a:ext uri="{FF2B5EF4-FFF2-40B4-BE49-F238E27FC236}">
                <a16:creationId xmlns:a16="http://schemas.microsoft.com/office/drawing/2014/main" id="{A2D3AEDE-54AE-44EB-91D2-A3369B4520A6}"/>
              </a:ext>
            </a:extLst>
          </p:cNvPr>
          <p:cNvPicPr>
            <a:picLocks noChangeAspect="1"/>
          </p:cNvPicPr>
          <p:nvPr/>
        </p:nvPicPr>
        <p:blipFill>
          <a:blip r:embed="rId2"/>
          <a:stretch>
            <a:fillRect/>
          </a:stretch>
        </p:blipFill>
        <p:spPr>
          <a:xfrm>
            <a:off x="7652497" y="1587037"/>
            <a:ext cx="3808932" cy="2129995"/>
          </a:xfrm>
          <a:prstGeom prst="rect">
            <a:avLst/>
          </a:prstGeom>
        </p:spPr>
      </p:pic>
      <p:pic>
        <p:nvPicPr>
          <p:cNvPr id="10" name="Kép 9" descr="A képen szöveg, számítógép látható&#10;&#10;Automatikusan generált leírás">
            <a:extLst>
              <a:ext uri="{FF2B5EF4-FFF2-40B4-BE49-F238E27FC236}">
                <a16:creationId xmlns:a16="http://schemas.microsoft.com/office/drawing/2014/main" id="{869B4B70-1813-483E-9338-B934A106B062}"/>
              </a:ext>
            </a:extLst>
          </p:cNvPr>
          <p:cNvPicPr>
            <a:picLocks noChangeAspect="1"/>
          </p:cNvPicPr>
          <p:nvPr/>
        </p:nvPicPr>
        <p:blipFill>
          <a:blip r:embed="rId3"/>
          <a:stretch>
            <a:fillRect/>
          </a:stretch>
        </p:blipFill>
        <p:spPr>
          <a:xfrm>
            <a:off x="7146232" y="3969087"/>
            <a:ext cx="4315197" cy="1821349"/>
          </a:xfrm>
          <a:prstGeom prst="rect">
            <a:avLst/>
          </a:prstGeom>
        </p:spPr>
      </p:pic>
    </p:spTree>
    <p:extLst>
      <p:ext uri="{BB962C8B-B14F-4D97-AF65-F5344CB8AC3E}">
        <p14:creationId xmlns:p14="http://schemas.microsoft.com/office/powerpoint/2010/main" val="56809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a:t>
            </a:r>
            <a:r>
              <a:rPr lang="en-US" dirty="0" err="1"/>
              <a:t>perációs</a:t>
            </a:r>
            <a:r>
              <a:rPr lang="en-US" dirty="0"/>
              <a:t> </a:t>
            </a:r>
            <a:r>
              <a:rPr lang="en-US" dirty="0" err="1"/>
              <a:t>rendszer</a:t>
            </a:r>
            <a:r>
              <a:rPr lang="hu-HU" dirty="0" err="1"/>
              <a:t>ek</a:t>
            </a:r>
            <a:r>
              <a:rPr lang="en-US" dirty="0"/>
              <a:t> </a:t>
            </a:r>
            <a:r>
              <a:rPr lang="hu-HU" dirty="0"/>
              <a:t>csoportosítás</a:t>
            </a:r>
            <a:br>
              <a:rPr lang="hu-HU" sz="2500" dirty="0"/>
            </a:br>
            <a:r>
              <a:rPr lang="hu-HU" sz="2500" dirty="0"/>
              <a:t>      - További csoportosítások</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2132856"/>
            <a:ext cx="9035714" cy="4031449"/>
          </a:xfrm>
        </p:spPr>
        <p:txBody>
          <a:bodyPr>
            <a:normAutofit/>
          </a:bodyPr>
          <a:lstStyle/>
          <a:p>
            <a:pPr lvl="2"/>
            <a:r>
              <a:rPr lang="en-GB" dirty="0"/>
              <a:t>By hardware dependency</a:t>
            </a:r>
          </a:p>
          <a:p>
            <a:pPr marL="0" lvl="2" indent="0">
              <a:buNone/>
            </a:pPr>
            <a:r>
              <a:rPr lang="en-GB" dirty="0"/>
              <a:t>	OS for personal, small, large machines, architecture independent</a:t>
            </a:r>
          </a:p>
          <a:p>
            <a:pPr lvl="2"/>
            <a:endParaRPr lang="en-GB" dirty="0"/>
          </a:p>
          <a:p>
            <a:pPr lvl="2"/>
            <a:r>
              <a:rPr lang="en-GB" dirty="0"/>
              <a:t>By purpose</a:t>
            </a:r>
          </a:p>
          <a:p>
            <a:pPr marL="0" lvl="2" indent="0">
              <a:buNone/>
            </a:pPr>
            <a:r>
              <a:rPr lang="en-GB" dirty="0"/>
              <a:t>	General purpose or special purpose</a:t>
            </a:r>
          </a:p>
          <a:p>
            <a:pPr lvl="2"/>
            <a:endParaRPr lang="en-GB" dirty="0"/>
          </a:p>
          <a:p>
            <a:pPr lvl="2"/>
            <a:r>
              <a:rPr lang="en-GB" dirty="0"/>
              <a:t>By processors, number of processors</a:t>
            </a:r>
          </a:p>
          <a:p>
            <a:pPr marL="0" lvl="2" indent="0">
              <a:buNone/>
            </a:pPr>
            <a:r>
              <a:rPr lang="en-GB" dirty="0"/>
              <a:t>	Single or multi tasking, multiprocessing, multi threading</a:t>
            </a:r>
          </a:p>
          <a:p>
            <a:pPr lvl="2"/>
            <a:endParaRPr lang="en-GB" dirty="0"/>
          </a:p>
          <a:p>
            <a:pPr lvl="2"/>
            <a:r>
              <a:rPr lang="en-GB" dirty="0"/>
              <a:t>By time allocation</a:t>
            </a:r>
          </a:p>
          <a:p>
            <a:pPr marL="0" lvl="2" indent="0">
              <a:buNone/>
            </a:pPr>
            <a:r>
              <a:rPr lang="en-GB" dirty="0"/>
              <a:t>	Sequential, cooperative, or intervention; time sharing, real-time</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13</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76607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631504" y="2024952"/>
            <a:ext cx="10800656"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b="0" i="0" u="none" strike="noStrike" kern="1200" cap="none" spc="0" normalizeH="0" baseline="0" dirty="0">
                <a:ln>
                  <a:noFill/>
                </a:ln>
                <a:solidFill>
                  <a:schemeClr val="tx2"/>
                </a:solidFill>
                <a:effectLst/>
                <a:uLnTx/>
                <a:uFillTx/>
                <a:latin typeface="TeleNeo Office ExtraBold"/>
                <a:ea typeface="+mj-ea"/>
                <a:cs typeface="+mj-cs"/>
              </a:rPr>
              <a:t>Mostly known / Newest operating systems</a:t>
            </a:r>
            <a:endParaRPr kumimoji="0" lang="en-GB" sz="7200" b="0" i="0" u="none" strike="noStrike" kern="1200" cap="none" spc="0" normalizeH="0" baseline="0" dirty="0">
              <a:ln>
                <a:noFill/>
              </a:ln>
              <a:solidFill>
                <a:schemeClr val="tx2"/>
              </a:solidFill>
              <a:effectLst/>
              <a:uLnTx/>
              <a:uFillTx/>
              <a:latin typeface="TeleNeo Office ExtraBold"/>
              <a:ea typeface="+mj-ea"/>
              <a:cs typeface="+mj-cs"/>
            </a:endParaRPr>
          </a:p>
        </p:txBody>
      </p:sp>
      <p:sp>
        <p:nvSpPr>
          <p:cNvPr id="4" name="Dia számának helye 3">
            <a:extLst>
              <a:ext uri="{FF2B5EF4-FFF2-40B4-BE49-F238E27FC236}">
                <a16:creationId xmlns:a16="http://schemas.microsoft.com/office/drawing/2014/main" id="{25B42998-977F-4217-BAD2-D1301ECB3F89}"/>
              </a:ext>
            </a:extLst>
          </p:cNvPr>
          <p:cNvSpPr>
            <a:spLocks noGrp="1"/>
          </p:cNvSpPr>
          <p:nvPr>
            <p:ph type="sldNum" sz="quarter" idx="4"/>
          </p:nvPr>
        </p:nvSpPr>
        <p:spPr/>
        <p:txBody>
          <a:bodyPr/>
          <a:lstStyle/>
          <a:p>
            <a:fld id="{A1A5E10D-79A5-49BA-9648-53481340C65F}" type="slidenum">
              <a:rPr lang="en-US" smtClean="0"/>
              <a:pPr/>
              <a:t>14</a:t>
            </a:fld>
            <a:endParaRPr lang="en-US" dirty="0"/>
          </a:p>
        </p:txBody>
      </p:sp>
      <p:pic>
        <p:nvPicPr>
          <p:cNvPr id="10" name="Picture 4" descr="Funny Face PNG Clipart | PNG Mart">
            <a:extLst>
              <a:ext uri="{FF2B5EF4-FFF2-40B4-BE49-F238E27FC236}">
                <a16:creationId xmlns:a16="http://schemas.microsoft.com/office/drawing/2014/main" id="{6F9BD531-A656-4B50-9259-649769DCB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00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Mostly known / Newest operating systems</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268760"/>
            <a:ext cx="8063680" cy="5040560"/>
          </a:xfrm>
        </p:spPr>
        <p:txBody>
          <a:bodyPr/>
          <a:lstStyle/>
          <a:p>
            <a:pPr lvl="1" algn="just"/>
            <a:r>
              <a:rPr lang="en-GB" b="1" u="sng" dirty="0"/>
              <a:t>Desktop operating systems:</a:t>
            </a:r>
          </a:p>
          <a:p>
            <a:pPr lvl="1" algn="just"/>
            <a:endParaRPr lang="en-GB" b="1" u="sng" dirty="0"/>
          </a:p>
          <a:p>
            <a:pPr lvl="1" algn="just"/>
            <a:r>
              <a:rPr lang="en-GB" b="1" u="sng" dirty="0"/>
              <a:t>Apple:</a:t>
            </a:r>
          </a:p>
          <a:p>
            <a:pPr lvl="1" algn="just"/>
            <a:r>
              <a:rPr lang="en-GB" dirty="0"/>
              <a:t>macOS 11	Big Sur	2020. November 12.</a:t>
            </a:r>
          </a:p>
          <a:p>
            <a:pPr lvl="1" algn="just"/>
            <a:r>
              <a:rPr lang="en-GB" dirty="0"/>
              <a:t>macOS 12	Monterey	2021. June 7. - Beta</a:t>
            </a:r>
          </a:p>
          <a:p>
            <a:pPr lvl="1" algn="just"/>
            <a:r>
              <a:rPr lang="en-GB" sz="1400" dirty="0"/>
              <a:t>Breaking with the architecture of previous Mac OSes, the tenth system (Mac OS X) was based on Unix and much of the source code was made open source.</a:t>
            </a:r>
          </a:p>
          <a:p>
            <a:pPr lvl="1" algn="just"/>
            <a:endParaRPr lang="en-GB" sz="800" dirty="0"/>
          </a:p>
          <a:p>
            <a:pPr lvl="1" algn="just"/>
            <a:r>
              <a:rPr lang="en-GB" b="1" u="sng" dirty="0"/>
              <a:t>Canonical Ltd:</a:t>
            </a:r>
          </a:p>
          <a:p>
            <a:pPr lvl="1" algn="just"/>
            <a:r>
              <a:rPr lang="en-GB" dirty="0"/>
              <a:t>Ubuntu 20.04 LTS	Focal Fossa 	2020. April 23.	support: 2025. April</a:t>
            </a:r>
          </a:p>
          <a:p>
            <a:pPr lvl="1" algn="just"/>
            <a:r>
              <a:rPr lang="en-GB" dirty="0"/>
              <a:t>Ubuntu 21.10	Impish Indri	2021. October 14.</a:t>
            </a:r>
          </a:p>
          <a:p>
            <a:pPr lvl="1" algn="just"/>
            <a:r>
              <a:rPr lang="en-GB" sz="1400" dirty="0"/>
              <a:t>The development code names for each edition are traditionally a pair of adjectives and animal names beginning with the same letter</a:t>
            </a:r>
          </a:p>
          <a:p>
            <a:pPr lvl="1" algn="just"/>
            <a:r>
              <a:rPr lang="en-GB" sz="1400" dirty="0"/>
              <a:t>The word Ubuntu is of African origin, meaning "humanity towards others"; "I am because we are".</a:t>
            </a:r>
          </a:p>
          <a:p>
            <a:pPr lvl="1" algn="just"/>
            <a:endParaRPr lang="en-GB" dirty="0"/>
          </a:p>
          <a:p>
            <a:pPr lvl="1" algn="just"/>
            <a:endParaRPr lang="en-GB" dirty="0"/>
          </a:p>
        </p:txBody>
      </p:sp>
      <p:pic>
        <p:nvPicPr>
          <p:cNvPr id="12" name="Kép 11">
            <a:extLst>
              <a:ext uri="{FF2B5EF4-FFF2-40B4-BE49-F238E27FC236}">
                <a16:creationId xmlns:a16="http://schemas.microsoft.com/office/drawing/2014/main" id="{26D69E46-E858-49A5-BAA2-64D73E8C55A8}"/>
              </a:ext>
            </a:extLst>
          </p:cNvPr>
          <p:cNvPicPr>
            <a:picLocks noChangeAspect="1"/>
          </p:cNvPicPr>
          <p:nvPr/>
        </p:nvPicPr>
        <p:blipFill>
          <a:blip r:embed="rId2"/>
          <a:stretch>
            <a:fillRect/>
          </a:stretch>
        </p:blipFill>
        <p:spPr>
          <a:xfrm>
            <a:off x="8904700" y="980728"/>
            <a:ext cx="3023688" cy="2267766"/>
          </a:xfrm>
          <a:prstGeom prst="rect">
            <a:avLst/>
          </a:prstGeom>
        </p:spPr>
      </p:pic>
      <p:pic>
        <p:nvPicPr>
          <p:cNvPr id="7" name="Kép 6" descr="A képen szöveg, képernyőkép, elektronika, megjelenítés látható&#10;&#10;Automatikusan generált leírás">
            <a:extLst>
              <a:ext uri="{FF2B5EF4-FFF2-40B4-BE49-F238E27FC236}">
                <a16:creationId xmlns:a16="http://schemas.microsoft.com/office/drawing/2014/main" id="{2B9BA5DC-CD77-4385-AA2C-F6FA0AD6429C}"/>
              </a:ext>
            </a:extLst>
          </p:cNvPr>
          <p:cNvPicPr>
            <a:picLocks noChangeAspect="1"/>
          </p:cNvPicPr>
          <p:nvPr/>
        </p:nvPicPr>
        <p:blipFill>
          <a:blip r:embed="rId3"/>
          <a:stretch>
            <a:fillRect/>
          </a:stretch>
        </p:blipFill>
        <p:spPr>
          <a:xfrm>
            <a:off x="6672064" y="980728"/>
            <a:ext cx="2565603" cy="1485024"/>
          </a:xfrm>
          <a:prstGeom prst="rect">
            <a:avLst/>
          </a:prstGeom>
        </p:spPr>
      </p:pic>
      <p:pic>
        <p:nvPicPr>
          <p:cNvPr id="16" name="Kép 15">
            <a:extLst>
              <a:ext uri="{FF2B5EF4-FFF2-40B4-BE49-F238E27FC236}">
                <a16:creationId xmlns:a16="http://schemas.microsoft.com/office/drawing/2014/main" id="{DFCFCC52-D8EF-43C2-958B-A70884A31757}"/>
              </a:ext>
            </a:extLst>
          </p:cNvPr>
          <p:cNvPicPr>
            <a:picLocks noChangeAspect="1"/>
          </p:cNvPicPr>
          <p:nvPr/>
        </p:nvPicPr>
        <p:blipFill>
          <a:blip r:embed="rId4"/>
          <a:stretch>
            <a:fillRect/>
          </a:stretch>
        </p:blipFill>
        <p:spPr>
          <a:xfrm>
            <a:off x="8688288" y="3507286"/>
            <a:ext cx="3354709" cy="1888099"/>
          </a:xfrm>
          <a:prstGeom prst="rect">
            <a:avLst/>
          </a:prstGeom>
        </p:spPr>
      </p:pic>
    </p:spTree>
    <p:extLst>
      <p:ext uri="{BB962C8B-B14F-4D97-AF65-F5344CB8AC3E}">
        <p14:creationId xmlns:p14="http://schemas.microsoft.com/office/powerpoint/2010/main" val="2113761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Mostly known / Newest operating systems</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340768"/>
            <a:ext cx="5821230" cy="4824536"/>
          </a:xfrm>
        </p:spPr>
        <p:txBody>
          <a:bodyPr/>
          <a:lstStyle/>
          <a:p>
            <a:pPr lvl="1" algn="just"/>
            <a:r>
              <a:rPr lang="en-GB" b="1" u="sng" dirty="0"/>
              <a:t>Desktop operating systems:</a:t>
            </a:r>
          </a:p>
          <a:p>
            <a:pPr lvl="1" algn="just"/>
            <a:endParaRPr lang="en-GB" b="1" u="sng" dirty="0"/>
          </a:p>
          <a:p>
            <a:pPr lvl="1" algn="just"/>
            <a:r>
              <a:rPr lang="en-GB" b="1" u="sng" dirty="0"/>
              <a:t>Microsoft:</a:t>
            </a:r>
          </a:p>
          <a:p>
            <a:pPr lvl="1" algn="just"/>
            <a:r>
              <a:rPr lang="en-GB" sz="1400" dirty="0"/>
              <a:t>Windows 10 		2015. July 29</a:t>
            </a:r>
          </a:p>
          <a:p>
            <a:pPr lvl="1" algn="just"/>
            <a:endParaRPr lang="en-GB" sz="1400" dirty="0"/>
          </a:p>
          <a:p>
            <a:pPr lvl="1" algn="just"/>
            <a:r>
              <a:rPr lang="en-GB" b="1" dirty="0"/>
              <a:t>Windows 11 </a:t>
            </a:r>
            <a:r>
              <a:rPr lang="en-GB" dirty="0"/>
              <a:t>		2021. October 4</a:t>
            </a:r>
          </a:p>
          <a:p>
            <a:pPr marL="182563" lvl="1" indent="-142875" algn="just">
              <a:buClr>
                <a:schemeClr val="tx2"/>
              </a:buClr>
              <a:buSzPct val="100000"/>
              <a:buFont typeface="TeleNeo Office" panose="020B0504040202090203" pitchFamily="34" charset="0"/>
              <a:buChar char="•"/>
            </a:pPr>
            <a:r>
              <a:rPr lang="en-GB" dirty="0"/>
              <a:t>Windows NT kernel</a:t>
            </a:r>
          </a:p>
          <a:p>
            <a:pPr marL="182563" lvl="1" indent="-142875" algn="just">
              <a:buClr>
                <a:schemeClr val="tx2"/>
              </a:buClr>
              <a:buSzPct val="100000"/>
              <a:buFont typeface="TeleNeo Office" panose="020B0504040202090203" pitchFamily="34" charset="0"/>
              <a:buChar char="•"/>
            </a:pPr>
            <a:r>
              <a:rPr lang="en-GB" dirty="0"/>
              <a:t>8th generation and newer Intel processors only (with some exceptions), </a:t>
            </a:r>
          </a:p>
          <a:p>
            <a:pPr marL="182563" lvl="1" indent="-142875" algn="just">
              <a:buClr>
                <a:schemeClr val="tx2"/>
              </a:buClr>
              <a:buSzPct val="100000"/>
              <a:buFont typeface="TeleNeo Office" panose="020B0504040202090203" pitchFamily="34" charset="0"/>
              <a:buChar char="•"/>
            </a:pPr>
            <a:r>
              <a:rPr lang="en-GB" dirty="0"/>
              <a:t>2nd generation (Zen+) and newer AMD </a:t>
            </a:r>
            <a:r>
              <a:rPr lang="en-GB" dirty="0" err="1"/>
              <a:t>Ryzen</a:t>
            </a:r>
            <a:r>
              <a:rPr lang="en-GB" dirty="0"/>
              <a:t> processors, </a:t>
            </a:r>
          </a:p>
          <a:p>
            <a:pPr marL="142875" lvl="1" indent="-142875" algn="just">
              <a:buClr>
                <a:schemeClr val="tx2"/>
              </a:buClr>
              <a:buSzPct val="100000"/>
              <a:buFont typeface="TeleNeo Office" panose="020B0504040202090203" pitchFamily="34" charset="0"/>
              <a:buChar char="•"/>
            </a:pPr>
            <a:r>
              <a:rPr lang="en-GB" dirty="0"/>
              <a:t>and Qualcomm Snapdragon 850 ARM-based systems. UEFI secure boot and Trusted Platform Module (TPM) 2.0 support is also required. Windows 11 does not support 32-bit x86 systems.</a:t>
            </a:r>
          </a:p>
          <a:p>
            <a:pPr lvl="1" algn="just">
              <a:buClr>
                <a:schemeClr val="tx2"/>
              </a:buClr>
              <a:buSzPct val="100000"/>
            </a:pPr>
            <a:r>
              <a:rPr lang="en-GB" sz="1600" dirty="0"/>
              <a:t>You can also install Android apps on it</a:t>
            </a:r>
          </a:p>
        </p:txBody>
      </p:sp>
      <p:pic>
        <p:nvPicPr>
          <p:cNvPr id="10" name="Kép 9">
            <a:extLst>
              <a:ext uri="{FF2B5EF4-FFF2-40B4-BE49-F238E27FC236}">
                <a16:creationId xmlns:a16="http://schemas.microsoft.com/office/drawing/2014/main" id="{379D1CC4-DA28-4E40-B7DD-E628DFFCAA27}"/>
              </a:ext>
            </a:extLst>
          </p:cNvPr>
          <p:cNvPicPr>
            <a:picLocks noChangeAspect="1"/>
          </p:cNvPicPr>
          <p:nvPr/>
        </p:nvPicPr>
        <p:blipFill>
          <a:blip r:embed="rId2"/>
          <a:stretch>
            <a:fillRect/>
          </a:stretch>
        </p:blipFill>
        <p:spPr>
          <a:xfrm>
            <a:off x="6600056" y="1893664"/>
            <a:ext cx="5458971" cy="3070671"/>
          </a:xfrm>
          <a:prstGeom prst="rect">
            <a:avLst/>
          </a:prstGeom>
        </p:spPr>
      </p:pic>
    </p:spTree>
    <p:extLst>
      <p:ext uri="{BB962C8B-B14F-4D97-AF65-F5344CB8AC3E}">
        <p14:creationId xmlns:p14="http://schemas.microsoft.com/office/powerpoint/2010/main" val="996326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D669DDF0-0607-4677-8787-3304329128D0}"/>
              </a:ext>
            </a:extLst>
          </p:cNvPr>
          <p:cNvPicPr>
            <a:picLocks noChangeAspect="1"/>
          </p:cNvPicPr>
          <p:nvPr/>
        </p:nvPicPr>
        <p:blipFill>
          <a:blip r:embed="rId2"/>
          <a:stretch>
            <a:fillRect/>
          </a:stretch>
        </p:blipFill>
        <p:spPr>
          <a:xfrm>
            <a:off x="6067101" y="1478093"/>
            <a:ext cx="5933555" cy="4183155"/>
          </a:xfrm>
          <a:prstGeom prst="rect">
            <a:avLst/>
          </a:prstGeom>
          <a:noFill/>
        </p:spPr>
      </p:pic>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264000" y="1196752"/>
            <a:ext cx="5730445" cy="504487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gn="just"/>
            <a:r>
              <a:rPr lang="en-GB" b="1" u="sng" dirty="0"/>
              <a:t>Mobil operating systems</a:t>
            </a:r>
          </a:p>
          <a:p>
            <a:pPr lvl="1" algn="just"/>
            <a:endParaRPr lang="en-GB" b="1" dirty="0"/>
          </a:p>
          <a:p>
            <a:pPr lvl="1" algn="just"/>
            <a:r>
              <a:rPr lang="en-GB" dirty="0"/>
              <a:t>They are very similar in operation and architecture to their "desktop" counterparts, such as Windows, OS X or the various Linux distributions that run on desktops, notebooks and laptops, among others. They are mainly focused on wireless connectivity and multimedia, being more consumer electronics than IT devices from the user's point of view, besides being a communication tool.</a:t>
            </a:r>
          </a:p>
          <a:p>
            <a:pPr lvl="1" algn="just"/>
            <a:r>
              <a:rPr lang="en-GB" u="sng" dirty="0">
                <a:highlight>
                  <a:srgbClr val="FFFF00"/>
                </a:highlight>
              </a:rPr>
              <a:t>Google:</a:t>
            </a:r>
          </a:p>
          <a:p>
            <a:pPr lvl="1" algn="just"/>
            <a:r>
              <a:rPr lang="en-GB" dirty="0"/>
              <a:t>Android 12/13</a:t>
            </a:r>
          </a:p>
          <a:p>
            <a:pPr lvl="1" algn="just"/>
            <a:r>
              <a:rPr lang="en-GB" dirty="0"/>
              <a:t>Linux using kernel/Google Play</a:t>
            </a:r>
          </a:p>
          <a:p>
            <a:pPr lvl="1" algn="just"/>
            <a:r>
              <a:rPr lang="en-GB" u="sng" dirty="0">
                <a:highlight>
                  <a:srgbClr val="FFFF00"/>
                </a:highlight>
              </a:rPr>
              <a:t>Apple:</a:t>
            </a:r>
          </a:p>
          <a:p>
            <a:pPr lvl="1" algn="just"/>
            <a:r>
              <a:rPr lang="en-GB" dirty="0"/>
              <a:t>IOS 15.4</a:t>
            </a:r>
          </a:p>
          <a:p>
            <a:pPr lvl="1" algn="just"/>
            <a:r>
              <a:rPr lang="en-GB" dirty="0"/>
              <a:t>Own products/ App Store</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17</a:t>
            </a:fld>
            <a:endParaRPr kumimoji="0" lang="en-US" b="0" i="0" u="none" strike="noStrike" cap="none" spc="0" normalizeH="0" baseline="0" noProof="0">
              <a:ln>
                <a:noFill/>
              </a:ln>
              <a:effectLst/>
              <a:uLnTx/>
              <a:uFillTx/>
            </a:endParaRPr>
          </a:p>
        </p:txBody>
      </p:sp>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a:lstStyle/>
          <a:p>
            <a:r>
              <a:rPr lang="en-GB" dirty="0"/>
              <a:t>Mostly known / Newest operating systems</a:t>
            </a:r>
            <a:endParaRPr lang="hu-HU" dirty="0"/>
          </a:p>
        </p:txBody>
      </p:sp>
    </p:spTree>
    <p:extLst>
      <p:ext uri="{BB962C8B-B14F-4D97-AF65-F5344CB8AC3E}">
        <p14:creationId xmlns:p14="http://schemas.microsoft.com/office/powerpoint/2010/main" val="2362831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Legismertebb / Legújabb operációs rendszerek</a:t>
            </a:r>
          </a:p>
        </p:txBody>
      </p:sp>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624000" y="1484313"/>
            <a:ext cx="5328000" cy="475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r>
              <a:rPr lang="en-US" b="1" u="sng"/>
              <a:t>Mobil operációs rendszerek</a:t>
            </a:r>
          </a:p>
          <a:p>
            <a:pPr lvl="1"/>
            <a:endParaRPr lang="en-US" b="1"/>
          </a:p>
        </p:txBody>
      </p:sp>
      <p:pic>
        <p:nvPicPr>
          <p:cNvPr id="3" name="Kép 2">
            <a:extLst>
              <a:ext uri="{FF2B5EF4-FFF2-40B4-BE49-F238E27FC236}">
                <a16:creationId xmlns:a16="http://schemas.microsoft.com/office/drawing/2014/main" id="{A8954F81-2C4B-45E4-8ABA-AEDF74B181E4}"/>
              </a:ext>
            </a:extLst>
          </p:cNvPr>
          <p:cNvPicPr>
            <a:picLocks noChangeAspect="1"/>
          </p:cNvPicPr>
          <p:nvPr/>
        </p:nvPicPr>
        <p:blipFill>
          <a:blip r:embed="rId2"/>
          <a:stretch>
            <a:fillRect/>
          </a:stretch>
        </p:blipFill>
        <p:spPr>
          <a:xfrm>
            <a:off x="6372348" y="1507173"/>
            <a:ext cx="5328000" cy="4009319"/>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18</a:t>
            </a:fld>
            <a:endParaRPr kumimoji="0" lang="en-US" b="0" i="0" u="none" strike="noStrike" cap="none" spc="0" normalizeH="0" baseline="0" noProof="0">
              <a:ln>
                <a:noFill/>
              </a:ln>
              <a:effectLst/>
              <a:uLnTx/>
              <a:uFillTx/>
            </a:endParaRPr>
          </a:p>
        </p:txBody>
      </p:sp>
      <p:pic>
        <p:nvPicPr>
          <p:cNvPr id="9" name="Kép 8" descr="A képen szöveg, beltéri, elektronika látható&#10;&#10;Automatikusan generált leírás">
            <a:extLst>
              <a:ext uri="{FF2B5EF4-FFF2-40B4-BE49-F238E27FC236}">
                <a16:creationId xmlns:a16="http://schemas.microsoft.com/office/drawing/2014/main" id="{33B27063-B873-4D2E-9D69-15253ACADA7E}"/>
              </a:ext>
            </a:extLst>
          </p:cNvPr>
          <p:cNvPicPr>
            <a:picLocks noChangeAspect="1"/>
          </p:cNvPicPr>
          <p:nvPr/>
        </p:nvPicPr>
        <p:blipFill>
          <a:blip r:embed="rId3"/>
          <a:stretch>
            <a:fillRect/>
          </a:stretch>
        </p:blipFill>
        <p:spPr>
          <a:xfrm>
            <a:off x="3675258" y="1880198"/>
            <a:ext cx="2564742" cy="2397249"/>
          </a:xfrm>
          <a:prstGeom prst="rect">
            <a:avLst/>
          </a:prstGeom>
        </p:spPr>
      </p:pic>
      <p:sp>
        <p:nvSpPr>
          <p:cNvPr id="12" name="Szövegdoboz 11">
            <a:extLst>
              <a:ext uri="{FF2B5EF4-FFF2-40B4-BE49-F238E27FC236}">
                <a16:creationId xmlns:a16="http://schemas.microsoft.com/office/drawing/2014/main" id="{87F2F4DF-6EED-43E0-867D-753E77FCB2F3}"/>
              </a:ext>
            </a:extLst>
          </p:cNvPr>
          <p:cNvSpPr txBox="1"/>
          <p:nvPr/>
        </p:nvSpPr>
        <p:spPr>
          <a:xfrm>
            <a:off x="983432" y="4089602"/>
            <a:ext cx="1392039" cy="872720"/>
          </a:xfrm>
          <a:prstGeom prst="rect">
            <a:avLst/>
          </a:prstGeom>
          <a:noFill/>
        </p:spPr>
        <p:txBody>
          <a:bodyPr wrap="square" lIns="0" tIns="0" rIns="0" bIns="0" rtlCol="0">
            <a:noAutofit/>
          </a:bodyPr>
          <a:lstStyle/>
          <a:p>
            <a:pPr algn="ctr">
              <a:buClr>
                <a:schemeClr val="tx2"/>
              </a:buClr>
              <a:buSzPct val="100000"/>
            </a:pPr>
            <a:r>
              <a:rPr lang="hu-HU" dirty="0"/>
              <a:t>iPhone 13 pro</a:t>
            </a:r>
          </a:p>
          <a:p>
            <a:pPr algn="ctr">
              <a:buClr>
                <a:schemeClr val="tx2"/>
              </a:buClr>
              <a:buSzPct val="100000"/>
            </a:pPr>
            <a:r>
              <a:rPr lang="hu-HU" dirty="0"/>
              <a:t>IOS 15.4</a:t>
            </a:r>
          </a:p>
          <a:p>
            <a:pPr algn="ctr">
              <a:buClr>
                <a:schemeClr val="tx2"/>
              </a:buClr>
              <a:buSzPct val="100000"/>
            </a:pPr>
            <a:r>
              <a:rPr lang="hu-HU" dirty="0"/>
              <a:t>APP </a:t>
            </a:r>
            <a:r>
              <a:rPr lang="hu-HU" dirty="0" err="1"/>
              <a:t>Store</a:t>
            </a:r>
            <a:endParaRPr lang="hu-HU" dirty="0"/>
          </a:p>
          <a:p>
            <a:pPr algn="ctr">
              <a:buClr>
                <a:schemeClr val="tx2"/>
              </a:buClr>
              <a:buSzPct val="100000"/>
            </a:pPr>
            <a:endParaRPr lang="hu-HU" dirty="0"/>
          </a:p>
        </p:txBody>
      </p:sp>
      <p:sp>
        <p:nvSpPr>
          <p:cNvPr id="15" name="Szövegdoboz 14">
            <a:extLst>
              <a:ext uri="{FF2B5EF4-FFF2-40B4-BE49-F238E27FC236}">
                <a16:creationId xmlns:a16="http://schemas.microsoft.com/office/drawing/2014/main" id="{04B5B18F-23A9-4C28-B36C-D57576668FAD}"/>
              </a:ext>
            </a:extLst>
          </p:cNvPr>
          <p:cNvSpPr txBox="1"/>
          <p:nvPr/>
        </p:nvSpPr>
        <p:spPr>
          <a:xfrm>
            <a:off x="4287190" y="4365104"/>
            <a:ext cx="1309622" cy="1108182"/>
          </a:xfrm>
          <a:prstGeom prst="rect">
            <a:avLst/>
          </a:prstGeom>
          <a:noFill/>
        </p:spPr>
        <p:txBody>
          <a:bodyPr wrap="square" lIns="0" tIns="0" rIns="0" bIns="0" rtlCol="0">
            <a:noAutofit/>
          </a:bodyPr>
          <a:lstStyle/>
          <a:p>
            <a:pPr algn="l">
              <a:buClr>
                <a:schemeClr val="tx2"/>
              </a:buClr>
              <a:buSzPct val="100000"/>
            </a:pPr>
            <a:r>
              <a:rPr lang="hu-HU" dirty="0"/>
              <a:t>Ubuntu </a:t>
            </a:r>
            <a:r>
              <a:rPr lang="hu-HU" dirty="0" err="1"/>
              <a:t>Touch</a:t>
            </a:r>
            <a:endParaRPr lang="hu-HU" dirty="0"/>
          </a:p>
          <a:p>
            <a:pPr algn="l">
              <a:buClr>
                <a:schemeClr val="tx2"/>
              </a:buClr>
              <a:buSzPct val="100000"/>
            </a:pPr>
            <a:r>
              <a:rPr lang="hu-HU" dirty="0"/>
              <a:t>Ubuntu 16.04</a:t>
            </a:r>
          </a:p>
          <a:p>
            <a:pPr algn="l">
              <a:buClr>
                <a:schemeClr val="tx2"/>
              </a:buClr>
              <a:buSzPct val="100000"/>
            </a:pPr>
            <a:r>
              <a:rPr lang="hu-HU" dirty="0"/>
              <a:t>Open-Store.io</a:t>
            </a:r>
          </a:p>
          <a:p>
            <a:pPr algn="l">
              <a:buClr>
                <a:schemeClr val="tx2"/>
              </a:buClr>
              <a:buSzPct val="100000"/>
            </a:pPr>
            <a:r>
              <a:rPr lang="hu-HU" sz="1200" dirty="0">
                <a:hlinkClick r:id="rId4"/>
              </a:rPr>
              <a:t>https://devices.ubuntu-touch.io/device/</a:t>
            </a:r>
            <a:endParaRPr lang="hu-HU" sz="1200" dirty="0"/>
          </a:p>
        </p:txBody>
      </p:sp>
      <p:pic>
        <p:nvPicPr>
          <p:cNvPr id="16" name="Kép 15" descr="A képen szöveg, fekete, elektronika látható&#10;&#10;Automatikusan generált leírás">
            <a:extLst>
              <a:ext uri="{FF2B5EF4-FFF2-40B4-BE49-F238E27FC236}">
                <a16:creationId xmlns:a16="http://schemas.microsoft.com/office/drawing/2014/main" id="{2DB52A09-F16C-4ADD-8494-AF09ABF70BAD}"/>
              </a:ext>
            </a:extLst>
          </p:cNvPr>
          <p:cNvPicPr>
            <a:picLocks noChangeAspect="1"/>
          </p:cNvPicPr>
          <p:nvPr/>
        </p:nvPicPr>
        <p:blipFill>
          <a:blip r:embed="rId5"/>
          <a:stretch>
            <a:fillRect/>
          </a:stretch>
        </p:blipFill>
        <p:spPr>
          <a:xfrm>
            <a:off x="2567608" y="4226972"/>
            <a:ext cx="1919180" cy="2743266"/>
          </a:xfrm>
          <a:prstGeom prst="rect">
            <a:avLst/>
          </a:prstGeom>
        </p:spPr>
      </p:pic>
      <p:sp>
        <p:nvSpPr>
          <p:cNvPr id="17" name="Szövegdoboz 16">
            <a:extLst>
              <a:ext uri="{FF2B5EF4-FFF2-40B4-BE49-F238E27FC236}">
                <a16:creationId xmlns:a16="http://schemas.microsoft.com/office/drawing/2014/main" id="{241813B5-CBE5-46F6-8A3C-CD5B1AA99862}"/>
              </a:ext>
            </a:extLst>
          </p:cNvPr>
          <p:cNvSpPr txBox="1"/>
          <p:nvPr/>
        </p:nvSpPr>
        <p:spPr>
          <a:xfrm>
            <a:off x="468359" y="5233752"/>
            <a:ext cx="947122" cy="872720"/>
          </a:xfrm>
          <a:prstGeom prst="rect">
            <a:avLst/>
          </a:prstGeom>
          <a:noFill/>
        </p:spPr>
        <p:txBody>
          <a:bodyPr wrap="square" lIns="0" tIns="0" rIns="0" bIns="0" rtlCol="0">
            <a:noAutofit/>
          </a:bodyPr>
          <a:lstStyle/>
          <a:p>
            <a:pPr algn="ctr">
              <a:buClr>
                <a:schemeClr val="tx2"/>
              </a:buClr>
              <a:buSzPct val="100000"/>
            </a:pPr>
            <a:r>
              <a:rPr lang="hu-HU" dirty="0" err="1"/>
              <a:t>Finney</a:t>
            </a:r>
            <a:r>
              <a:rPr lang="hu-HU" dirty="0"/>
              <a:t> U1</a:t>
            </a:r>
          </a:p>
          <a:p>
            <a:pPr algn="ctr">
              <a:buClr>
                <a:schemeClr val="tx2"/>
              </a:buClr>
              <a:buSzPct val="100000"/>
            </a:pPr>
            <a:r>
              <a:rPr lang="hu-HU" dirty="0"/>
              <a:t>Android</a:t>
            </a:r>
          </a:p>
          <a:p>
            <a:pPr algn="ctr">
              <a:buClr>
                <a:schemeClr val="tx2"/>
              </a:buClr>
              <a:buSzPct val="100000"/>
            </a:pPr>
            <a:r>
              <a:rPr lang="hu-HU" dirty="0"/>
              <a:t>Sirion OS</a:t>
            </a:r>
          </a:p>
        </p:txBody>
      </p:sp>
      <p:sp>
        <p:nvSpPr>
          <p:cNvPr id="19" name="Szövegdoboz 18">
            <a:extLst>
              <a:ext uri="{FF2B5EF4-FFF2-40B4-BE49-F238E27FC236}">
                <a16:creationId xmlns:a16="http://schemas.microsoft.com/office/drawing/2014/main" id="{DE7D503A-F8AD-4652-B2D4-84CBC3CCA8FD}"/>
              </a:ext>
            </a:extLst>
          </p:cNvPr>
          <p:cNvSpPr txBox="1"/>
          <p:nvPr/>
        </p:nvSpPr>
        <p:spPr>
          <a:xfrm>
            <a:off x="3647728" y="5877272"/>
            <a:ext cx="7488000" cy="479451"/>
          </a:xfrm>
          <a:prstGeom prst="rect">
            <a:avLst/>
          </a:prstGeom>
          <a:noFill/>
        </p:spPr>
        <p:txBody>
          <a:bodyPr wrap="square" lIns="0" tIns="0" rIns="0" bIns="0" rtlCol="0">
            <a:noAutofit/>
          </a:bodyPr>
          <a:lstStyle/>
          <a:p>
            <a:pPr algn="l">
              <a:buClr>
                <a:schemeClr val="tx2"/>
              </a:buClr>
              <a:buSzPct val="100000"/>
            </a:pPr>
            <a:r>
              <a:rPr lang="hu-HU" sz="1400" dirty="0"/>
              <a:t>A SIRIN </a:t>
            </a:r>
            <a:r>
              <a:rPr lang="hu-HU" sz="1400" dirty="0" err="1"/>
              <a:t>labs</a:t>
            </a:r>
            <a:r>
              <a:rPr lang="hu-HU" sz="1400" dirty="0"/>
              <a:t> gyártott egy blokklánc okostelefont, a "</a:t>
            </a:r>
            <a:r>
              <a:rPr lang="hu-HU" sz="1400" dirty="0" err="1"/>
              <a:t>Finney</a:t>
            </a:r>
            <a:r>
              <a:rPr lang="hu-HU" sz="1400" dirty="0"/>
              <a:t>„-t, amely a SIRIN OS-en működik. Ez az operációs rendszer a blokkláncon alapul, és a legnagyobb biztonsággal működik blokklánc pénztárcaként.</a:t>
            </a:r>
          </a:p>
        </p:txBody>
      </p:sp>
      <p:pic>
        <p:nvPicPr>
          <p:cNvPr id="4" name="Kép 3" descr="A képen szöveg, elektronika látható&#10;&#10;Automatikusan generált leírás">
            <a:extLst>
              <a:ext uri="{FF2B5EF4-FFF2-40B4-BE49-F238E27FC236}">
                <a16:creationId xmlns:a16="http://schemas.microsoft.com/office/drawing/2014/main" id="{F042BF3B-D82E-49BE-8881-2EC3EBFAEB0A}"/>
              </a:ext>
            </a:extLst>
          </p:cNvPr>
          <p:cNvPicPr>
            <a:picLocks noChangeAspect="1"/>
          </p:cNvPicPr>
          <p:nvPr/>
        </p:nvPicPr>
        <p:blipFill>
          <a:blip r:embed="rId6"/>
          <a:stretch>
            <a:fillRect/>
          </a:stretch>
        </p:blipFill>
        <p:spPr>
          <a:xfrm>
            <a:off x="1198546" y="1955746"/>
            <a:ext cx="1026199" cy="2056184"/>
          </a:xfrm>
          <a:prstGeom prst="rect">
            <a:avLst/>
          </a:prstGeom>
        </p:spPr>
      </p:pic>
      <p:pic>
        <p:nvPicPr>
          <p:cNvPr id="11" name="Kép 10">
            <a:extLst>
              <a:ext uri="{FF2B5EF4-FFF2-40B4-BE49-F238E27FC236}">
                <a16:creationId xmlns:a16="http://schemas.microsoft.com/office/drawing/2014/main" id="{CAB256CE-D46E-48A0-81B2-0D3344C1365C}"/>
              </a:ext>
            </a:extLst>
          </p:cNvPr>
          <p:cNvPicPr>
            <a:picLocks noChangeAspect="1"/>
          </p:cNvPicPr>
          <p:nvPr/>
        </p:nvPicPr>
        <p:blipFill>
          <a:blip r:embed="rId7"/>
          <a:stretch>
            <a:fillRect/>
          </a:stretch>
        </p:blipFill>
        <p:spPr>
          <a:xfrm>
            <a:off x="1476432" y="5083121"/>
            <a:ext cx="1174303" cy="1318279"/>
          </a:xfrm>
          <a:prstGeom prst="rect">
            <a:avLst/>
          </a:prstGeom>
        </p:spPr>
      </p:pic>
    </p:spTree>
    <p:extLst>
      <p:ext uri="{BB962C8B-B14F-4D97-AF65-F5344CB8AC3E}">
        <p14:creationId xmlns:p14="http://schemas.microsoft.com/office/powerpoint/2010/main" val="3232662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0157BADF-7C63-43A6-8AC1-E7AD22FBBBA9}"/>
              </a:ext>
            </a:extLst>
          </p:cNvPr>
          <p:cNvSpPr txBox="1">
            <a:spLocks/>
          </p:cNvSpPr>
          <p:nvPr/>
        </p:nvSpPr>
        <p:spPr bwMode="gray">
          <a:xfrm>
            <a:off x="713376" y="2643014"/>
            <a:ext cx="11088624" cy="1224136"/>
          </a:xfrm>
          <a:prstGeom prst="rect">
            <a:avLst/>
          </a:prstGeom>
        </p:spPr>
        <p:txBody>
          <a:bodyPr lIns="0" tIns="0" rIns="0" bIns="0" anchor="b"/>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hu-HU" sz="7200" b="0" i="0" u="none" strike="noStrike" kern="1200" cap="none" spc="0" normalizeH="0" baseline="0" noProof="0" dirty="0">
                <a:ln>
                  <a:noFill/>
                </a:ln>
                <a:solidFill>
                  <a:schemeClr val="tx2"/>
                </a:solidFill>
                <a:effectLst/>
                <a:uLnTx/>
                <a:uFillTx/>
                <a:latin typeface="TeleNeo Office ExtraBold"/>
                <a:ea typeface="+mj-ea"/>
                <a:cs typeface="+mj-cs"/>
              </a:rPr>
              <a:t>KÖSZÖNJÜK A FIGYELMET!</a:t>
            </a:r>
          </a:p>
        </p:txBody>
      </p:sp>
      <p:sp>
        <p:nvSpPr>
          <p:cNvPr id="5" name="Dia számának helye 4">
            <a:extLst>
              <a:ext uri="{FF2B5EF4-FFF2-40B4-BE49-F238E27FC236}">
                <a16:creationId xmlns:a16="http://schemas.microsoft.com/office/drawing/2014/main" id="{2941C9AD-7753-47DC-ABD8-50BA6C0ABDAF}"/>
              </a:ext>
            </a:extLst>
          </p:cNvPr>
          <p:cNvSpPr>
            <a:spLocks noGrp="1"/>
          </p:cNvSpPr>
          <p:nvPr>
            <p:ph type="sldNum" sz="quarter" idx="4"/>
          </p:nvPr>
        </p:nvSpPr>
        <p:spPr/>
        <p:txBody>
          <a:bodyPr/>
          <a:lstStyle/>
          <a:p>
            <a:fld id="{A1A5E10D-79A5-49BA-9648-53481340C65F}" type="slidenum">
              <a:rPr lang="en-US" smtClean="0"/>
              <a:pPr/>
              <a:t>19</a:t>
            </a:fld>
            <a:endParaRPr lang="en-US" dirty="0"/>
          </a:p>
        </p:txBody>
      </p:sp>
      <p:pic>
        <p:nvPicPr>
          <p:cNvPr id="7" name="Picture 4" descr="Funny Face PNG Clipart | PNG Mart">
            <a:extLst>
              <a:ext uri="{FF2B5EF4-FFF2-40B4-BE49-F238E27FC236}">
                <a16:creationId xmlns:a16="http://schemas.microsoft.com/office/drawing/2014/main" id="{6DF6A4FA-73BA-46E9-9BCD-101C67D39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62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119336" y="204433"/>
            <a:ext cx="6048672" cy="720000"/>
          </a:xfrm>
        </p:spPr>
        <p:txBody>
          <a:bodyPr/>
          <a:lstStyle/>
          <a:p>
            <a:r>
              <a:rPr lang="hu-HU" sz="5400" dirty="0"/>
              <a:t>The </a:t>
            </a:r>
            <a:r>
              <a:rPr lang="hu-HU" sz="5400" dirty="0" err="1"/>
              <a:t>operating</a:t>
            </a:r>
            <a:r>
              <a:rPr lang="hu-HU" sz="5400" dirty="0"/>
              <a:t> </a:t>
            </a:r>
            <a:r>
              <a:rPr lang="hu-HU" sz="5400" dirty="0" err="1"/>
              <a:t>system</a:t>
            </a:r>
            <a:endParaRPr lang="en-US" sz="5400"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263352" y="1158729"/>
            <a:ext cx="10944000" cy="4752288"/>
          </a:xfrm>
        </p:spPr>
        <p:txBody>
          <a:bodyPr/>
          <a:lstStyle/>
          <a:p>
            <a:pPr algn="just"/>
            <a:r>
              <a:rPr lang="en-GB" sz="2800" dirty="0">
                <a:latin typeface="+mn-lt"/>
              </a:rPr>
              <a:t>There are several types of definitions:</a:t>
            </a:r>
          </a:p>
          <a:p>
            <a:pPr marL="457200" indent="-457200" algn="just">
              <a:buFont typeface="Arial" panose="020B0604020202020204" pitchFamily="34" charset="0"/>
              <a:buChar char="•"/>
            </a:pPr>
            <a:r>
              <a:rPr lang="en-GB" sz="2800" dirty="0">
                <a:solidFill>
                  <a:schemeClr val="tx2"/>
                </a:solidFill>
                <a:latin typeface="+mn-lt"/>
              </a:rPr>
              <a:t>I.</a:t>
            </a:r>
          </a:p>
          <a:p>
            <a:pPr algn="just"/>
            <a:r>
              <a:rPr lang="en-GB" sz="2800" dirty="0">
                <a:latin typeface="+mn-lt"/>
              </a:rPr>
              <a:t>The operating system is a collection of programs that makes your computer hardware versatile, easy- and safe to use.  It also provides a single interface for both the programs and the user. The operating system is often abbreviated as "OS" from the English word "operation system".</a:t>
            </a:r>
          </a:p>
          <a:p>
            <a:pPr marL="457200" indent="-457200" algn="just">
              <a:buFont typeface="Arial" panose="020B0604020202020204" pitchFamily="34" charset="0"/>
              <a:buChar char="•"/>
            </a:pPr>
            <a:r>
              <a:rPr lang="en-GB" sz="2800" dirty="0">
                <a:solidFill>
                  <a:schemeClr val="tx2"/>
                </a:solidFill>
                <a:latin typeface="+mn-lt"/>
              </a:rPr>
              <a:t>II.</a:t>
            </a:r>
          </a:p>
          <a:p>
            <a:pPr algn="just"/>
            <a:r>
              <a:rPr lang="en-GB" sz="2800" dirty="0">
                <a:latin typeface="+mn-lt"/>
              </a:rPr>
              <a:t>The operating system is the software part of a computer, a program system that loads and controls the programs (applications) running on the computer, allocates and schedules resources, manages hardware, and provides communication between the user and the computer system. </a:t>
            </a:r>
          </a:p>
        </p:txBody>
      </p:sp>
    </p:spTree>
    <p:extLst>
      <p:ext uri="{BB962C8B-B14F-4D97-AF65-F5344CB8AC3E}">
        <p14:creationId xmlns:p14="http://schemas.microsoft.com/office/powerpoint/2010/main" val="85223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Kép 16" descr="A képen szöveg látható&#10;&#10;Automatikusan generált leírás">
            <a:extLst>
              <a:ext uri="{FF2B5EF4-FFF2-40B4-BE49-F238E27FC236}">
                <a16:creationId xmlns:a16="http://schemas.microsoft.com/office/drawing/2014/main" id="{F55D2E94-4CB5-4B8F-B03D-EAA4A29AE19C}"/>
              </a:ext>
            </a:extLst>
          </p:cNvPr>
          <p:cNvPicPr>
            <a:picLocks noChangeAspect="1"/>
          </p:cNvPicPr>
          <p:nvPr/>
        </p:nvPicPr>
        <p:blipFill>
          <a:blip r:embed="rId2"/>
          <a:stretch>
            <a:fillRect/>
          </a:stretch>
        </p:blipFill>
        <p:spPr>
          <a:xfrm>
            <a:off x="5543770" y="2907735"/>
            <a:ext cx="3540376" cy="2328389"/>
          </a:xfrm>
          <a:prstGeom prst="rect">
            <a:avLst/>
          </a:prstGeom>
        </p:spPr>
      </p:pic>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119336" y="190371"/>
            <a:ext cx="10944000" cy="720000"/>
          </a:xfrm>
        </p:spPr>
        <p:txBody>
          <a:bodyPr/>
          <a:lstStyle/>
          <a:p>
            <a:r>
              <a:rPr lang="en-GB" sz="5400" dirty="0"/>
              <a:t>The operating system</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748818" y="1343014"/>
            <a:ext cx="10944000" cy="4752288"/>
          </a:xfrm>
        </p:spPr>
        <p:txBody>
          <a:bodyPr/>
          <a:lstStyle/>
          <a:p>
            <a:pPr marL="0" lvl="2" indent="0">
              <a:buNone/>
            </a:pPr>
            <a:r>
              <a:rPr lang="en-GB" sz="2800" dirty="0"/>
              <a:t>There are many operating systems</a:t>
            </a:r>
            <a:r>
              <a:rPr lang="hu-HU" sz="2800" dirty="0"/>
              <a:t>.</a:t>
            </a:r>
            <a:endParaRPr lang="en-GB" sz="2800" dirty="0"/>
          </a:p>
          <a:p>
            <a:pPr marL="0" lvl="2" indent="0">
              <a:buNone/>
            </a:pPr>
            <a:r>
              <a:rPr lang="en-GB" sz="2800" dirty="0"/>
              <a:t>Operating systems are not only found in personal computers, but also in smartphones, smart TVs, cars, airplanes... etc.</a:t>
            </a:r>
          </a:p>
        </p:txBody>
      </p:sp>
      <p:pic>
        <p:nvPicPr>
          <p:cNvPr id="6" name="Kép 5" descr="A képen szöveg, monitor, elektronika, fekete látható&#10;&#10;Automatikusan generált leírás">
            <a:extLst>
              <a:ext uri="{FF2B5EF4-FFF2-40B4-BE49-F238E27FC236}">
                <a16:creationId xmlns:a16="http://schemas.microsoft.com/office/drawing/2014/main" id="{9C15630C-5711-4BAF-B3BD-97F4954A8900}"/>
              </a:ext>
            </a:extLst>
          </p:cNvPr>
          <p:cNvPicPr>
            <a:picLocks noChangeAspect="1"/>
          </p:cNvPicPr>
          <p:nvPr/>
        </p:nvPicPr>
        <p:blipFill>
          <a:blip r:embed="rId3"/>
          <a:stretch>
            <a:fillRect/>
          </a:stretch>
        </p:blipFill>
        <p:spPr>
          <a:xfrm>
            <a:off x="2707317" y="3027351"/>
            <a:ext cx="2959190" cy="2465991"/>
          </a:xfrm>
          <a:prstGeom prst="rect">
            <a:avLst/>
          </a:prstGeom>
        </p:spPr>
      </p:pic>
      <p:pic>
        <p:nvPicPr>
          <p:cNvPr id="9" name="Kép 8">
            <a:extLst>
              <a:ext uri="{FF2B5EF4-FFF2-40B4-BE49-F238E27FC236}">
                <a16:creationId xmlns:a16="http://schemas.microsoft.com/office/drawing/2014/main" id="{6C99A473-570D-499A-863E-10ECAF97016A}"/>
              </a:ext>
            </a:extLst>
          </p:cNvPr>
          <p:cNvPicPr>
            <a:picLocks noChangeAspect="1"/>
          </p:cNvPicPr>
          <p:nvPr/>
        </p:nvPicPr>
        <p:blipFill>
          <a:blip r:embed="rId4"/>
          <a:stretch>
            <a:fillRect/>
          </a:stretch>
        </p:blipFill>
        <p:spPr>
          <a:xfrm>
            <a:off x="512762" y="3002655"/>
            <a:ext cx="2008676" cy="1673896"/>
          </a:xfrm>
          <a:prstGeom prst="rect">
            <a:avLst/>
          </a:prstGeom>
        </p:spPr>
      </p:pic>
      <p:pic>
        <p:nvPicPr>
          <p:cNvPr id="11" name="Kép 10">
            <a:extLst>
              <a:ext uri="{FF2B5EF4-FFF2-40B4-BE49-F238E27FC236}">
                <a16:creationId xmlns:a16="http://schemas.microsoft.com/office/drawing/2014/main" id="{B7AC7D4F-9A3F-43E0-8972-71FC4043AEE8}"/>
              </a:ext>
            </a:extLst>
          </p:cNvPr>
          <p:cNvPicPr>
            <a:picLocks noChangeAspect="1"/>
          </p:cNvPicPr>
          <p:nvPr/>
        </p:nvPicPr>
        <p:blipFill>
          <a:blip r:embed="rId5"/>
          <a:stretch>
            <a:fillRect/>
          </a:stretch>
        </p:blipFill>
        <p:spPr>
          <a:xfrm>
            <a:off x="9357627" y="2905193"/>
            <a:ext cx="2286230" cy="1905191"/>
          </a:xfrm>
          <a:prstGeom prst="rect">
            <a:avLst/>
          </a:prstGeom>
        </p:spPr>
      </p:pic>
      <p:pic>
        <p:nvPicPr>
          <p:cNvPr id="13" name="Kép 12" descr="A képen szöveg, ülő, beltéri, monitor látható&#10;&#10;Automatikusan generált leírás">
            <a:extLst>
              <a:ext uri="{FF2B5EF4-FFF2-40B4-BE49-F238E27FC236}">
                <a16:creationId xmlns:a16="http://schemas.microsoft.com/office/drawing/2014/main" id="{05953F75-305C-4F86-9E28-50F65D4C3A54}"/>
              </a:ext>
            </a:extLst>
          </p:cNvPr>
          <p:cNvPicPr>
            <a:picLocks noChangeAspect="1"/>
          </p:cNvPicPr>
          <p:nvPr/>
        </p:nvPicPr>
        <p:blipFill>
          <a:blip r:embed="rId6"/>
          <a:stretch>
            <a:fillRect/>
          </a:stretch>
        </p:blipFill>
        <p:spPr>
          <a:xfrm>
            <a:off x="3924620" y="4714847"/>
            <a:ext cx="2708822" cy="2257352"/>
          </a:xfrm>
          <a:prstGeom prst="rect">
            <a:avLst/>
          </a:prstGeom>
        </p:spPr>
      </p:pic>
      <p:pic>
        <p:nvPicPr>
          <p:cNvPr id="15" name="Kép 14" descr="A képen szöveg, elektronika, fekete, megjelenítés látható&#10;&#10;Automatikusan generált leírás">
            <a:extLst>
              <a:ext uri="{FF2B5EF4-FFF2-40B4-BE49-F238E27FC236}">
                <a16:creationId xmlns:a16="http://schemas.microsoft.com/office/drawing/2014/main" id="{181634D7-591A-43FD-B82E-DABCE5B0CF83}"/>
              </a:ext>
            </a:extLst>
          </p:cNvPr>
          <p:cNvPicPr>
            <a:picLocks noChangeAspect="1"/>
          </p:cNvPicPr>
          <p:nvPr/>
        </p:nvPicPr>
        <p:blipFill>
          <a:blip r:embed="rId7"/>
          <a:stretch>
            <a:fillRect/>
          </a:stretch>
        </p:blipFill>
        <p:spPr>
          <a:xfrm>
            <a:off x="8386186" y="5172539"/>
            <a:ext cx="1942882" cy="1619068"/>
          </a:xfrm>
          <a:prstGeom prst="rect">
            <a:avLst/>
          </a:prstGeom>
        </p:spPr>
      </p:pic>
      <p:pic>
        <p:nvPicPr>
          <p:cNvPr id="19" name="Kép 18" descr="A képen szöveg, elektronika, megjelenítés, képernyőkép látható&#10;&#10;Automatikusan generált leírás">
            <a:extLst>
              <a:ext uri="{FF2B5EF4-FFF2-40B4-BE49-F238E27FC236}">
                <a16:creationId xmlns:a16="http://schemas.microsoft.com/office/drawing/2014/main" id="{401E6833-F09B-4367-963B-6439B7130534}"/>
              </a:ext>
            </a:extLst>
          </p:cNvPr>
          <p:cNvPicPr>
            <a:picLocks noChangeAspect="1"/>
          </p:cNvPicPr>
          <p:nvPr/>
        </p:nvPicPr>
        <p:blipFill>
          <a:blip r:embed="rId8"/>
          <a:stretch>
            <a:fillRect/>
          </a:stretch>
        </p:blipFill>
        <p:spPr>
          <a:xfrm>
            <a:off x="1261344" y="4626521"/>
            <a:ext cx="2159592" cy="1799660"/>
          </a:xfrm>
          <a:prstGeom prst="rect">
            <a:avLst/>
          </a:prstGeom>
        </p:spPr>
      </p:pic>
    </p:spTree>
    <p:extLst>
      <p:ext uri="{BB962C8B-B14F-4D97-AF65-F5344CB8AC3E}">
        <p14:creationId xmlns:p14="http://schemas.microsoft.com/office/powerpoint/2010/main" val="1864461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335360" y="1556792"/>
            <a:ext cx="5328000" cy="5047197"/>
          </a:xfrm>
        </p:spPr>
        <p:txBody>
          <a:bodyPr>
            <a:noAutofit/>
          </a:bodyPr>
          <a:lstStyle/>
          <a:p>
            <a:pPr lvl="2"/>
            <a:r>
              <a:rPr lang="en-GB" sz="2800" dirty="0"/>
              <a:t>Handling and operating the hardware of the machine</a:t>
            </a:r>
          </a:p>
          <a:p>
            <a:pPr lvl="2"/>
            <a:r>
              <a:rPr lang="en-GB" sz="2800" dirty="0"/>
              <a:t>Running applications</a:t>
            </a:r>
          </a:p>
          <a:p>
            <a:pPr lvl="2"/>
            <a:r>
              <a:rPr lang="en-GB" sz="2800" dirty="0"/>
              <a:t>Scheduling processing, sharing resources</a:t>
            </a:r>
          </a:p>
          <a:p>
            <a:pPr lvl="2"/>
            <a:r>
              <a:rPr lang="en-GB" sz="2800" dirty="0"/>
              <a:t>Managing and transferring data</a:t>
            </a:r>
          </a:p>
          <a:p>
            <a:pPr lvl="2"/>
            <a:r>
              <a:rPr lang="en-GB" sz="2800" dirty="0"/>
              <a:t>Securely storing programs and data</a:t>
            </a:r>
          </a:p>
          <a:p>
            <a:pPr lvl="2"/>
            <a:r>
              <a:rPr lang="en-GB" sz="2800" dirty="0"/>
              <a:t>Reporting and handling malfunctions</a:t>
            </a:r>
          </a:p>
          <a:p>
            <a:pPr lvl="2"/>
            <a:r>
              <a:rPr lang="en-GB" sz="2800" dirty="0"/>
              <a:t>Managing networks</a:t>
            </a:r>
          </a:p>
        </p:txBody>
      </p:sp>
      <p:pic>
        <p:nvPicPr>
          <p:cNvPr id="6" name="Kép 5">
            <a:extLst>
              <a:ext uri="{FF2B5EF4-FFF2-40B4-BE49-F238E27FC236}">
                <a16:creationId xmlns:a16="http://schemas.microsoft.com/office/drawing/2014/main" id="{4B29CBF7-6129-45E4-937E-3A7DCABA9359}"/>
              </a:ext>
            </a:extLst>
          </p:cNvPr>
          <p:cNvPicPr>
            <a:picLocks noChangeAspect="1"/>
          </p:cNvPicPr>
          <p:nvPr/>
        </p:nvPicPr>
        <p:blipFill>
          <a:blip r:embed="rId2"/>
          <a:stretch>
            <a:fillRect/>
          </a:stretch>
        </p:blipFill>
        <p:spPr>
          <a:xfrm>
            <a:off x="6311700" y="1948306"/>
            <a:ext cx="5328000" cy="3822840"/>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a:t>
            </a:fld>
            <a:endParaRPr kumimoji="0" lang="en-US" b="0" i="0" u="none" strike="noStrike" kern="1200" cap="none" spc="0" normalizeH="0" baseline="0" noProof="0">
              <a:ln>
                <a:noFill/>
              </a:ln>
              <a:effectLst/>
              <a:uLnTx/>
              <a:uFillTx/>
            </a:endParaRPr>
          </a:p>
        </p:txBody>
      </p:sp>
      <p:sp>
        <p:nvSpPr>
          <p:cNvPr id="9" name="Titel 1">
            <a:extLst>
              <a:ext uri="{FF2B5EF4-FFF2-40B4-BE49-F238E27FC236}">
                <a16:creationId xmlns:a16="http://schemas.microsoft.com/office/drawing/2014/main" id="{947F04F7-7E75-4A87-9A36-B41565F26E00}"/>
              </a:ext>
            </a:extLst>
          </p:cNvPr>
          <p:cNvSpPr>
            <a:spLocks noGrp="1"/>
          </p:cNvSpPr>
          <p:nvPr>
            <p:ph type="title"/>
          </p:nvPr>
        </p:nvSpPr>
        <p:spPr bwMode="black">
          <a:xfrm>
            <a:off x="119336" y="132369"/>
            <a:ext cx="10944000" cy="1008112"/>
          </a:xfrm>
        </p:spPr>
        <p:txBody>
          <a:bodyPr anchor="t">
            <a:normAutofit/>
          </a:bodyPr>
          <a:lstStyle/>
          <a:p>
            <a:pPr>
              <a:lnSpc>
                <a:spcPct val="100000"/>
              </a:lnSpc>
            </a:pPr>
            <a:r>
              <a:rPr lang="hu-HU" sz="5400" dirty="0" err="1"/>
              <a:t>Tasks</a:t>
            </a:r>
            <a:r>
              <a:rPr lang="hu-HU" sz="5400" dirty="0"/>
              <a:t> of </a:t>
            </a:r>
            <a:r>
              <a:rPr lang="hu-HU" sz="5400" dirty="0" err="1"/>
              <a:t>the</a:t>
            </a:r>
            <a:r>
              <a:rPr lang="hu-HU" sz="5400" dirty="0"/>
              <a:t> </a:t>
            </a:r>
            <a:r>
              <a:rPr lang="hu-HU" sz="5400" dirty="0" err="1"/>
              <a:t>operating</a:t>
            </a:r>
            <a:r>
              <a:rPr lang="hu-HU" sz="5400" dirty="0"/>
              <a:t> </a:t>
            </a:r>
            <a:r>
              <a:rPr lang="hu-HU" sz="5400" dirty="0" err="1"/>
              <a:t>system</a:t>
            </a:r>
            <a:r>
              <a:rPr lang="hu-HU" sz="5400" dirty="0"/>
              <a:t> </a:t>
            </a:r>
            <a:r>
              <a:rPr lang="hu-HU" sz="5400" dirty="0">
                <a:latin typeface="Times New Roman" panose="02020603050405020304" pitchFamily="18" charset="0"/>
                <a:cs typeface="Times New Roman" panose="02020603050405020304" pitchFamily="18" charset="0"/>
              </a:rPr>
              <a:t>I.</a:t>
            </a:r>
            <a:endParaRPr lang="en-GB" sz="5400" dirty="0">
              <a:latin typeface="Times New Roman" panose="02020603050405020304" pitchFamily="18" charset="0"/>
              <a:cs typeface="Times New Roman" panose="02020603050405020304" pitchFamily="18" charset="0"/>
            </a:endParaRPr>
          </a:p>
        </p:txBody>
      </p:sp>
      <p:sp>
        <p:nvSpPr>
          <p:cNvPr id="2" name="Szövegdoboz 1">
            <a:extLst>
              <a:ext uri="{FF2B5EF4-FFF2-40B4-BE49-F238E27FC236}">
                <a16:creationId xmlns:a16="http://schemas.microsoft.com/office/drawing/2014/main" id="{5EB291DE-4E2E-4179-BF17-4806036421F3}"/>
              </a:ext>
            </a:extLst>
          </p:cNvPr>
          <p:cNvSpPr txBox="1"/>
          <p:nvPr/>
        </p:nvSpPr>
        <p:spPr>
          <a:xfrm>
            <a:off x="6275400" y="1340768"/>
            <a:ext cx="5400600" cy="1440160"/>
          </a:xfrm>
          <a:prstGeom prst="rect">
            <a:avLst/>
          </a:prstGeom>
          <a:noFill/>
        </p:spPr>
        <p:txBody>
          <a:bodyPr wrap="square" lIns="0" tIns="0" rIns="0" bIns="0" rtlCol="0">
            <a:noAutofit/>
          </a:bodyPr>
          <a:lstStyle/>
          <a:p>
            <a:pPr>
              <a:buClr>
                <a:schemeClr val="tx2"/>
              </a:buClr>
              <a:buSzPct val="100000"/>
            </a:pPr>
            <a:r>
              <a:rPr lang="en-GB" sz="2800" b="1" dirty="0"/>
              <a:t>The basic structure of a computer:</a:t>
            </a:r>
          </a:p>
          <a:p>
            <a:pPr marL="144000" indent="-144000" algn="l">
              <a:buClr>
                <a:schemeClr val="tx2"/>
              </a:buClr>
              <a:buSzPct val="100000"/>
              <a:buFont typeface="TeleNeo Office" panose="020B0504040202090203" pitchFamily="34" charset="0"/>
              <a:buChar char="•"/>
            </a:pPr>
            <a:endParaRPr lang="hu-HU" sz="2800" dirty="0"/>
          </a:p>
        </p:txBody>
      </p:sp>
    </p:spTree>
    <p:extLst>
      <p:ext uri="{BB962C8B-B14F-4D97-AF65-F5344CB8AC3E}">
        <p14:creationId xmlns:p14="http://schemas.microsoft.com/office/powerpoint/2010/main" val="386984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119336" y="188640"/>
            <a:ext cx="10944000" cy="720000"/>
          </a:xfrm>
        </p:spPr>
        <p:txBody>
          <a:bodyPr/>
          <a:lstStyle/>
          <a:p>
            <a:r>
              <a:rPr lang="hu-HU" sz="5400" dirty="0" err="1"/>
              <a:t>Tasks</a:t>
            </a:r>
            <a:r>
              <a:rPr lang="hu-HU" sz="5400" dirty="0"/>
              <a:t> of </a:t>
            </a:r>
            <a:r>
              <a:rPr lang="hu-HU" sz="5400" dirty="0" err="1"/>
              <a:t>the</a:t>
            </a:r>
            <a:r>
              <a:rPr lang="hu-HU" sz="5400" dirty="0"/>
              <a:t> </a:t>
            </a:r>
            <a:r>
              <a:rPr lang="hu-HU" sz="5400" dirty="0" err="1"/>
              <a:t>operating</a:t>
            </a:r>
            <a:r>
              <a:rPr lang="hu-HU" sz="5400" dirty="0"/>
              <a:t> </a:t>
            </a:r>
            <a:r>
              <a:rPr lang="hu-HU" sz="5400" dirty="0" err="1"/>
              <a:t>systems</a:t>
            </a:r>
            <a:endParaRPr lang="en-GB" sz="5400"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119336" y="1196880"/>
            <a:ext cx="10943392" cy="4464240"/>
          </a:xfrm>
        </p:spPr>
        <p:txBody>
          <a:bodyPr numCol="2"/>
          <a:lstStyle/>
          <a:p>
            <a:pPr marL="0" lvl="2" indent="0">
              <a:spcAft>
                <a:spcPts val="0"/>
              </a:spcAft>
              <a:buNone/>
            </a:pPr>
            <a:r>
              <a:rPr lang="en-GB" sz="2400" b="1" dirty="0">
                <a:solidFill>
                  <a:srgbClr val="000000"/>
                </a:solidFill>
                <a:latin typeface="Times New Roman" panose="02020603050405020304" pitchFamily="18" charset="0"/>
              </a:rPr>
              <a:t>Tools and tasks of operating systems:</a:t>
            </a:r>
          </a:p>
          <a:p>
            <a:pPr marL="0" lvl="2" indent="0">
              <a:spcAft>
                <a:spcPts val="0"/>
              </a:spcAft>
              <a:buNone/>
            </a:pPr>
            <a:endParaRPr lang="en-GB" sz="2400" b="1" dirty="0">
              <a:solidFill>
                <a:srgbClr val="000000"/>
              </a:solidFill>
              <a:latin typeface="Times New Roman" panose="02020603050405020304" pitchFamily="18" charset="0"/>
            </a:endParaRPr>
          </a:p>
          <a:p>
            <a:pPr lvl="2">
              <a:spcAft>
                <a:spcPts val="0"/>
              </a:spcAft>
            </a:pPr>
            <a:r>
              <a:rPr lang="en-GB" sz="2400" u="sng" dirty="0">
                <a:solidFill>
                  <a:srgbClr val="000000"/>
                </a:solidFill>
                <a:latin typeface="Times New Roman" panose="02020603050405020304" pitchFamily="18" charset="0"/>
              </a:rPr>
              <a:t>Device Drivers</a:t>
            </a:r>
          </a:p>
          <a:p>
            <a:pPr marL="0" lvl="2" indent="182563">
              <a:spcAft>
                <a:spcPts val="0"/>
              </a:spcAft>
              <a:buNone/>
            </a:pPr>
            <a:r>
              <a:rPr lang="en-GB" sz="2400" dirty="0">
                <a:solidFill>
                  <a:srgbClr val="000000"/>
                </a:solidFill>
                <a:latin typeface="Times New Roman" panose="02020603050405020304" pitchFamily="18" charset="0"/>
              </a:rPr>
              <a:t>Single user interface for different peripherals</a:t>
            </a:r>
          </a:p>
          <a:p>
            <a:pPr marL="0" lvl="2" indent="182563">
              <a:spcAft>
                <a:spcPts val="0"/>
              </a:spcAft>
              <a:buNone/>
            </a:pPr>
            <a:endParaRPr lang="en-GB" sz="2400" dirty="0">
              <a:solidFill>
                <a:srgbClr val="000000"/>
              </a:solidFill>
              <a:latin typeface="Times New Roman" panose="02020603050405020304" pitchFamily="18" charset="0"/>
            </a:endParaRPr>
          </a:p>
          <a:p>
            <a:pPr lvl="2">
              <a:spcAft>
                <a:spcPts val="0"/>
              </a:spcAft>
            </a:pPr>
            <a:r>
              <a:rPr lang="en-GB" sz="2400" u="sng" dirty="0">
                <a:solidFill>
                  <a:srgbClr val="000000"/>
                </a:solidFill>
                <a:latin typeface="Times New Roman" panose="02020603050405020304" pitchFamily="18" charset="0"/>
              </a:rPr>
              <a:t>System Call, Reply</a:t>
            </a:r>
          </a:p>
          <a:p>
            <a:pPr marL="182563" lvl="2" indent="0">
              <a:spcAft>
                <a:spcPts val="0"/>
              </a:spcAft>
              <a:buNone/>
            </a:pPr>
            <a:r>
              <a:rPr lang="en-GB" sz="2400" dirty="0">
                <a:solidFill>
                  <a:srgbClr val="000000"/>
                </a:solidFill>
                <a:latin typeface="Times New Roman" panose="02020603050405020304" pitchFamily="18" charset="0"/>
              </a:rPr>
              <a:t>servicing the resource requirements of user applications (running and organising programs)</a:t>
            </a:r>
          </a:p>
          <a:p>
            <a:pPr marL="182563" lvl="2" indent="0">
              <a:spcAft>
                <a:spcPts val="0"/>
              </a:spcAft>
              <a:buNone/>
            </a:pPr>
            <a:endParaRPr lang="en-GB" sz="2400" dirty="0">
              <a:solidFill>
                <a:srgbClr val="000000"/>
              </a:solidFill>
              <a:latin typeface="Times New Roman" panose="02020603050405020304" pitchFamily="18" charset="0"/>
            </a:endParaRPr>
          </a:p>
          <a:p>
            <a:pPr lvl="2">
              <a:spcAft>
                <a:spcPts val="0"/>
              </a:spcAft>
            </a:pPr>
            <a:r>
              <a:rPr lang="en-GB" sz="2400" u="sng" dirty="0">
                <a:solidFill>
                  <a:srgbClr val="000000"/>
                </a:solidFill>
                <a:latin typeface="Times New Roman" panose="02020603050405020304" pitchFamily="18" charset="0"/>
              </a:rPr>
              <a:t>Resource Management</a:t>
            </a:r>
          </a:p>
          <a:p>
            <a:pPr marL="0" lvl="2" indent="182563">
              <a:spcAft>
                <a:spcPts val="0"/>
              </a:spcAft>
              <a:buNone/>
            </a:pPr>
            <a:r>
              <a:rPr lang="en-GB" sz="2400" dirty="0">
                <a:solidFill>
                  <a:srgbClr val="000000"/>
                </a:solidFill>
                <a:latin typeface="Times New Roman" panose="02020603050405020304" pitchFamily="18" charset="0"/>
              </a:rPr>
              <a:t>prevention of asset sharing or conflict</a:t>
            </a:r>
          </a:p>
          <a:p>
            <a:pPr marL="0" lvl="2" indent="182563">
              <a:spcAft>
                <a:spcPts val="0"/>
              </a:spcAft>
              <a:buNone/>
            </a:pPr>
            <a:r>
              <a:rPr lang="en-GB" sz="2400" dirty="0">
                <a:solidFill>
                  <a:srgbClr val="000000"/>
                </a:solidFill>
                <a:latin typeface="Times New Roman" panose="02020603050405020304" pitchFamily="18" charset="0"/>
              </a:rPr>
              <a:t>resolving conflicts</a:t>
            </a:r>
          </a:p>
          <a:p>
            <a:pPr marL="0" lvl="2" indent="182563">
              <a:spcAft>
                <a:spcPts val="0"/>
              </a:spcAft>
              <a:buNone/>
            </a:pPr>
            <a:endParaRPr lang="en-GB" sz="2400" dirty="0">
              <a:solidFill>
                <a:srgbClr val="000000"/>
              </a:solidFill>
              <a:latin typeface="Times New Roman" panose="02020603050405020304" pitchFamily="18" charset="0"/>
            </a:endParaRPr>
          </a:p>
          <a:p>
            <a:pPr lvl="2">
              <a:spcAft>
                <a:spcPts val="0"/>
              </a:spcAft>
            </a:pPr>
            <a:endParaRPr lang="hu-HU" sz="2400" u="sng" dirty="0">
              <a:solidFill>
                <a:srgbClr val="000000"/>
              </a:solidFill>
              <a:latin typeface="Times New Roman" panose="02020603050405020304" pitchFamily="18" charset="0"/>
            </a:endParaRPr>
          </a:p>
          <a:p>
            <a:pPr lvl="2">
              <a:spcAft>
                <a:spcPts val="0"/>
              </a:spcAft>
            </a:pPr>
            <a:r>
              <a:rPr lang="en-GB" sz="2400" u="sng" dirty="0">
                <a:solidFill>
                  <a:srgbClr val="000000"/>
                </a:solidFill>
                <a:latin typeface="Times New Roman" panose="02020603050405020304" pitchFamily="18" charset="0"/>
              </a:rPr>
              <a:t>CPU Scheduling</a:t>
            </a:r>
          </a:p>
          <a:p>
            <a:pPr marL="182563" lvl="2" indent="0">
              <a:spcAft>
                <a:spcPts val="0"/>
              </a:spcAft>
              <a:buNone/>
            </a:pPr>
            <a:r>
              <a:rPr lang="en-GB" sz="2400" dirty="0">
                <a:solidFill>
                  <a:srgbClr val="000000"/>
                </a:solidFill>
                <a:latin typeface="Times New Roman" panose="02020603050405020304" pitchFamily="18" charset="0"/>
              </a:rPr>
              <a:t>- allocate processor time between queued jobs based on some strategy </a:t>
            </a:r>
          </a:p>
          <a:p>
            <a:pPr marL="182563" lvl="2" indent="0">
              <a:spcAft>
                <a:spcPts val="0"/>
              </a:spcAft>
              <a:buNone/>
            </a:pPr>
            <a:r>
              <a:rPr lang="en-GB" sz="2400" dirty="0">
                <a:solidFill>
                  <a:srgbClr val="000000"/>
                </a:solidFill>
                <a:latin typeface="Times New Roman" panose="02020603050405020304" pitchFamily="18" charset="0"/>
              </a:rPr>
              <a:t>- switching between jobs</a:t>
            </a:r>
          </a:p>
          <a:p>
            <a:pPr marL="182563" lvl="2" indent="0">
              <a:spcAft>
                <a:spcPts val="0"/>
              </a:spcAft>
              <a:buNone/>
            </a:pPr>
            <a:endParaRPr lang="en-GB" sz="2400" dirty="0">
              <a:solidFill>
                <a:srgbClr val="000000"/>
              </a:solidFill>
              <a:latin typeface="Times New Roman" panose="02020603050405020304" pitchFamily="18" charset="0"/>
            </a:endParaRPr>
          </a:p>
          <a:p>
            <a:pPr lvl="2">
              <a:spcAft>
                <a:spcPts val="0"/>
              </a:spcAft>
            </a:pPr>
            <a:r>
              <a:rPr lang="en-GB" sz="2400" u="sng" dirty="0">
                <a:solidFill>
                  <a:srgbClr val="000000"/>
                </a:solidFill>
                <a:latin typeface="Times New Roman" panose="02020603050405020304" pitchFamily="18" charset="0"/>
              </a:rPr>
              <a:t>Memory Management</a:t>
            </a:r>
          </a:p>
          <a:p>
            <a:pPr marL="0" lvl="2" indent="182563">
              <a:spcAft>
                <a:spcPts val="0"/>
              </a:spcAft>
              <a:buNone/>
            </a:pPr>
            <a:r>
              <a:rPr lang="en-GB" sz="2400" dirty="0">
                <a:solidFill>
                  <a:srgbClr val="000000"/>
                </a:solidFill>
                <a:latin typeface="Times New Roman" panose="02020603050405020304" pitchFamily="18" charset="0"/>
              </a:rPr>
              <a:t>allocating memory space between jobs</a:t>
            </a:r>
          </a:p>
          <a:p>
            <a:pPr marL="0" lvl="2" indent="182563">
              <a:spcAft>
                <a:spcPts val="0"/>
              </a:spcAft>
              <a:buNone/>
            </a:pPr>
            <a:endParaRPr lang="en-GB" sz="2400" dirty="0">
              <a:solidFill>
                <a:srgbClr val="000000"/>
              </a:solidFill>
              <a:latin typeface="Times New Roman" panose="02020603050405020304" pitchFamily="18" charset="0"/>
            </a:endParaRPr>
          </a:p>
          <a:p>
            <a:pPr lvl="2">
              <a:spcAft>
                <a:spcPts val="0"/>
              </a:spcAft>
            </a:pPr>
            <a:r>
              <a:rPr lang="en-GB" sz="2400" u="sng" dirty="0">
                <a:solidFill>
                  <a:srgbClr val="000000"/>
                </a:solidFill>
                <a:latin typeface="Times New Roman" panose="02020603050405020304" pitchFamily="18" charset="0"/>
              </a:rPr>
              <a:t>File and Disk Management </a:t>
            </a:r>
          </a:p>
          <a:p>
            <a:pPr marL="0" lvl="2" indent="0">
              <a:spcAft>
                <a:spcPts val="0"/>
              </a:spcAft>
              <a:buNone/>
            </a:pPr>
            <a:r>
              <a:rPr lang="en-GB" sz="2400" dirty="0">
                <a:solidFill>
                  <a:srgbClr val="000000"/>
                </a:solidFill>
                <a:latin typeface="Times New Roman" panose="02020603050405020304" pitchFamily="18" charset="0"/>
              </a:rPr>
              <a:t> organisation, record keeping</a:t>
            </a:r>
          </a:p>
          <a:p>
            <a:pPr lvl="2">
              <a:spcAft>
                <a:spcPts val="0"/>
              </a:spcAft>
            </a:pPr>
            <a:endParaRPr lang="en-GB" sz="2400" dirty="0">
              <a:solidFill>
                <a:srgbClr val="000000"/>
              </a:solidFill>
              <a:latin typeface="Times New Roman" panose="02020603050405020304" pitchFamily="18" charset="0"/>
            </a:endParaRPr>
          </a:p>
          <a:p>
            <a:pPr lvl="2">
              <a:spcAft>
                <a:spcPts val="0"/>
              </a:spcAft>
            </a:pPr>
            <a:r>
              <a:rPr lang="en-GB" sz="2400" u="sng" dirty="0">
                <a:solidFill>
                  <a:srgbClr val="000000"/>
                </a:solidFill>
                <a:latin typeface="Times New Roman" panose="02020603050405020304" pitchFamily="18" charset="0"/>
              </a:rPr>
              <a:t>User Interface</a:t>
            </a:r>
          </a:p>
          <a:p>
            <a:pPr marL="0" lvl="2" indent="182563">
              <a:spcAft>
                <a:spcPts val="0"/>
              </a:spcAft>
              <a:buNone/>
            </a:pPr>
            <a:r>
              <a:rPr lang="en-GB" sz="2400" dirty="0">
                <a:solidFill>
                  <a:srgbClr val="000000"/>
                </a:solidFill>
                <a:latin typeface="Times New Roman" panose="02020603050405020304" pitchFamily="18" charset="0"/>
              </a:rPr>
              <a:t>ensure communication with the user</a:t>
            </a:r>
          </a:p>
          <a:p>
            <a:pPr marL="0" lvl="2" indent="182563">
              <a:spcAft>
                <a:spcPts val="0"/>
              </a:spcAft>
              <a:buNone/>
            </a:pPr>
            <a:endParaRPr lang="en-GB"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9367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119336" y="260648"/>
            <a:ext cx="10944000" cy="720000"/>
          </a:xfrm>
        </p:spPr>
        <p:txBody>
          <a:bodyPr anchor="t">
            <a:noAutofit/>
          </a:bodyPr>
          <a:lstStyle/>
          <a:p>
            <a:r>
              <a:rPr lang="en-US" sz="5400" dirty="0"/>
              <a:t>Az </a:t>
            </a:r>
            <a:r>
              <a:rPr lang="en-US" sz="5400" dirty="0" err="1"/>
              <a:t>operációs</a:t>
            </a:r>
            <a:r>
              <a:rPr lang="en-US" sz="5400" dirty="0"/>
              <a:t> </a:t>
            </a:r>
            <a:r>
              <a:rPr lang="en-US" sz="5400" dirty="0" err="1"/>
              <a:t>rendszer</a:t>
            </a:r>
            <a:endParaRPr lang="en-US" sz="54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045037" y="1278793"/>
            <a:ext cx="4319872" cy="2989303"/>
          </a:xfrm>
        </p:spPr>
        <p:txBody>
          <a:bodyPr numCol="1">
            <a:noAutofit/>
          </a:bodyPr>
          <a:lstStyle/>
          <a:p>
            <a:pPr marL="0" lvl="2" indent="0">
              <a:lnSpc>
                <a:spcPct val="120000"/>
              </a:lnSpc>
              <a:buNone/>
            </a:pPr>
            <a:r>
              <a:rPr lang="hu-HU" sz="2400" b="1" u="sng" dirty="0"/>
              <a:t>Réteg szerkezetű </a:t>
            </a:r>
            <a:r>
              <a:rPr lang="hu-HU" sz="2400" b="1" u="sng" dirty="0" err="1"/>
              <a:t>op</a:t>
            </a:r>
            <a:r>
              <a:rPr lang="hu-HU" sz="2400" b="1" u="sng" dirty="0"/>
              <a:t> rendszer részei:</a:t>
            </a:r>
          </a:p>
          <a:p>
            <a:pPr marL="0" lvl="2" indent="0">
              <a:lnSpc>
                <a:spcPct val="120000"/>
              </a:lnSpc>
              <a:buNone/>
            </a:pPr>
            <a:endParaRPr lang="hu-HU" sz="2400" dirty="0"/>
          </a:p>
          <a:p>
            <a:pPr marL="0" lvl="2" indent="0">
              <a:lnSpc>
                <a:spcPct val="120000"/>
              </a:lnSpc>
              <a:buNone/>
            </a:pPr>
            <a:r>
              <a:rPr lang="hu-HU" sz="2400" dirty="0"/>
              <a:t>1. Rendszermag (kernel) </a:t>
            </a:r>
          </a:p>
          <a:p>
            <a:pPr marL="0" lvl="2" indent="0">
              <a:lnSpc>
                <a:spcPct val="120000"/>
              </a:lnSpc>
              <a:buNone/>
            </a:pPr>
            <a:r>
              <a:rPr lang="hu-HU" sz="2400" dirty="0"/>
              <a:t>2. Alkalmazói programozási interfész </a:t>
            </a:r>
          </a:p>
          <a:p>
            <a:pPr marL="0" lvl="2" indent="0">
              <a:lnSpc>
                <a:spcPct val="120000"/>
              </a:lnSpc>
              <a:buNone/>
            </a:pPr>
            <a:r>
              <a:rPr lang="hu-HU" sz="2400" dirty="0"/>
              <a:t>    (API: </a:t>
            </a:r>
            <a:r>
              <a:rPr lang="hu-HU" sz="2400" dirty="0" err="1"/>
              <a:t>Application</a:t>
            </a:r>
            <a:r>
              <a:rPr lang="hu-HU" sz="2400" dirty="0"/>
              <a:t> </a:t>
            </a:r>
            <a:r>
              <a:rPr lang="hu-HU" sz="2400" dirty="0" err="1"/>
              <a:t>Programming</a:t>
            </a:r>
            <a:r>
              <a:rPr lang="hu-HU" sz="2400" dirty="0"/>
              <a:t> </a:t>
            </a:r>
            <a:r>
              <a:rPr lang="hu-HU" sz="2400" dirty="0" err="1"/>
              <a:t>Interface</a:t>
            </a:r>
            <a:r>
              <a:rPr lang="hu-HU" sz="2400" dirty="0"/>
              <a:t>) </a:t>
            </a:r>
          </a:p>
          <a:p>
            <a:pPr marL="0" lvl="2" indent="0">
              <a:lnSpc>
                <a:spcPct val="120000"/>
              </a:lnSpc>
              <a:buNone/>
            </a:pPr>
            <a:r>
              <a:rPr lang="hu-HU" sz="2400" dirty="0"/>
              <a:t>3. Rendszerhéj (</a:t>
            </a:r>
            <a:r>
              <a:rPr lang="hu-HU" sz="2400" dirty="0" err="1"/>
              <a:t>shell</a:t>
            </a:r>
            <a:r>
              <a:rPr lang="hu-HU" sz="2400" dirty="0"/>
              <a:t>) </a:t>
            </a:r>
          </a:p>
          <a:p>
            <a:pPr marL="0" lvl="2" indent="0">
              <a:lnSpc>
                <a:spcPct val="120000"/>
              </a:lnSpc>
              <a:buNone/>
            </a:pPr>
            <a:r>
              <a:rPr lang="hu-HU" sz="2400" dirty="0"/>
              <a:t>4. Szervizprogramok (</a:t>
            </a:r>
            <a:r>
              <a:rPr lang="hu-HU" sz="2400" dirty="0" err="1"/>
              <a:t>Utility</a:t>
            </a:r>
            <a:r>
              <a:rPr lang="hu-HU" sz="2400" dirty="0"/>
              <a:t>) </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6</a:t>
            </a:fld>
            <a:endParaRPr kumimoji="0" lang="en-US" b="0" i="0" u="none" strike="noStrike" kern="1200" cap="none" spc="0" normalizeH="0" baseline="0" noProof="0">
              <a:ln>
                <a:noFill/>
              </a:ln>
              <a:effectLst/>
              <a:uLnTx/>
              <a:uFillTx/>
            </a:endParaRPr>
          </a:p>
        </p:txBody>
      </p:sp>
      <p:sp>
        <p:nvSpPr>
          <p:cNvPr id="7" name="Inhaltsplatzhalter 4">
            <a:extLst>
              <a:ext uri="{FF2B5EF4-FFF2-40B4-BE49-F238E27FC236}">
                <a16:creationId xmlns:a16="http://schemas.microsoft.com/office/drawing/2014/main" id="{8BB35ED9-F73A-40A1-AC57-BB200D4E3E40}"/>
              </a:ext>
            </a:extLst>
          </p:cNvPr>
          <p:cNvSpPr txBox="1">
            <a:spLocks/>
          </p:cNvSpPr>
          <p:nvPr/>
        </p:nvSpPr>
        <p:spPr bwMode="black">
          <a:xfrm>
            <a:off x="191344" y="1278793"/>
            <a:ext cx="5306872" cy="4752000"/>
          </a:xfrm>
          <a:prstGeom prst="rect">
            <a:avLst/>
          </a:prstGeom>
        </p:spPr>
        <p:txBody>
          <a:bodyPr vert="horz" lIns="0" tIns="0" rIns="0" bIns="0" numCol="1"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marL="0" lvl="2" indent="0">
              <a:lnSpc>
                <a:spcPct val="90000"/>
              </a:lnSpc>
              <a:buFont typeface="TeleNeo Office" panose="020B0504040202090203" pitchFamily="34" charset="0"/>
              <a:buNone/>
            </a:pPr>
            <a:r>
              <a:rPr lang="hu-HU" sz="2400" dirty="0"/>
              <a:t>A számítógép architektúrában az</a:t>
            </a:r>
          </a:p>
          <a:p>
            <a:pPr marL="0" lvl="2" indent="0">
              <a:lnSpc>
                <a:spcPct val="90000"/>
              </a:lnSpc>
              <a:buFont typeface="TeleNeo Office" panose="020B0504040202090203" pitchFamily="34" charset="0"/>
              <a:buNone/>
            </a:pPr>
            <a:r>
              <a:rPr lang="hu-HU" sz="2400" dirty="0"/>
              <a:t>OS –</a:t>
            </a:r>
            <a:r>
              <a:rPr lang="hu-HU" sz="2400" dirty="0" err="1"/>
              <a:t>nek</a:t>
            </a:r>
            <a:r>
              <a:rPr lang="hu-HU" sz="2400" dirty="0"/>
              <a:t>  2 fő célja van:</a:t>
            </a:r>
          </a:p>
          <a:p>
            <a:pPr marL="0" lvl="2" indent="0">
              <a:lnSpc>
                <a:spcPct val="90000"/>
              </a:lnSpc>
              <a:buFont typeface="TeleNeo Office" panose="020B0504040202090203" pitchFamily="34" charset="0"/>
              <a:buNone/>
            </a:pPr>
            <a:r>
              <a:rPr lang="hu-HU" sz="2400" dirty="0"/>
              <a:t>– kényelmet biztosít,</a:t>
            </a:r>
          </a:p>
          <a:p>
            <a:pPr marL="0" lvl="2" indent="0">
              <a:lnSpc>
                <a:spcPct val="90000"/>
              </a:lnSpc>
              <a:buFont typeface="TeleNeo Office" panose="020B0504040202090203" pitchFamily="34" charset="0"/>
              <a:buNone/>
            </a:pPr>
            <a:r>
              <a:rPr lang="hu-HU" sz="2400" dirty="0"/>
              <a:t>– hatékonyságot, védelmet biztosít.</a:t>
            </a:r>
          </a:p>
          <a:p>
            <a:pPr marL="0" lvl="2" indent="0">
              <a:lnSpc>
                <a:spcPct val="90000"/>
              </a:lnSpc>
              <a:buFont typeface="TeleNeo Office" panose="020B0504040202090203" pitchFamily="34" charset="0"/>
              <a:buNone/>
            </a:pPr>
            <a:r>
              <a:rPr lang="hu-HU" sz="2400" dirty="0"/>
              <a:t>   • Elválasztja az alkalmazásokat a hardvertől</a:t>
            </a:r>
          </a:p>
          <a:p>
            <a:pPr marL="0" lvl="2" indent="0">
              <a:lnSpc>
                <a:spcPct val="90000"/>
              </a:lnSpc>
              <a:buFont typeface="TeleNeo Office" panose="020B0504040202090203" pitchFamily="34" charset="0"/>
              <a:buNone/>
            </a:pPr>
            <a:endParaRPr lang="hu-HU" sz="2400" dirty="0"/>
          </a:p>
          <a:p>
            <a:pPr marL="0" lvl="2" indent="0">
              <a:lnSpc>
                <a:spcPct val="90000"/>
              </a:lnSpc>
              <a:buFont typeface="TeleNeo Office" panose="020B0504040202090203" pitchFamily="34" charset="0"/>
              <a:buNone/>
            </a:pPr>
            <a:r>
              <a:rPr lang="hu-HU" sz="2400" dirty="0"/>
              <a:t>A folyamat (</a:t>
            </a:r>
            <a:r>
              <a:rPr lang="hu-HU" sz="2400" dirty="0" err="1"/>
              <a:t>processz</a:t>
            </a:r>
            <a:r>
              <a:rPr lang="hu-HU" sz="2400" dirty="0"/>
              <a:t>):</a:t>
            </a:r>
          </a:p>
          <a:p>
            <a:pPr marL="0" lvl="2" indent="0">
              <a:lnSpc>
                <a:spcPct val="90000"/>
              </a:lnSpc>
              <a:buFont typeface="TeleNeo Office" panose="020B0504040202090203" pitchFamily="34" charset="0"/>
              <a:buNone/>
            </a:pPr>
            <a:r>
              <a:rPr lang="hu-HU" sz="2400" dirty="0"/>
              <a:t>• egy (párhuzamos szerkezetet nem tartalmazó) program futó példánya</a:t>
            </a:r>
          </a:p>
          <a:p>
            <a:pPr marL="0" lvl="2" indent="0">
              <a:lnSpc>
                <a:spcPct val="90000"/>
              </a:lnSpc>
              <a:buFont typeface="TeleNeo Office" panose="020B0504040202090203" pitchFamily="34" charset="0"/>
              <a:buNone/>
            </a:pPr>
            <a:r>
              <a:rPr lang="hu-HU" sz="2400" dirty="0"/>
              <a:t>  – Önálló entitás, azonosítható</a:t>
            </a:r>
          </a:p>
          <a:p>
            <a:pPr marL="0" lvl="2" indent="0">
              <a:lnSpc>
                <a:spcPct val="90000"/>
              </a:lnSpc>
              <a:buFont typeface="TeleNeo Office" panose="020B0504040202090203" pitchFamily="34" charset="0"/>
              <a:buNone/>
            </a:pPr>
            <a:r>
              <a:rPr lang="hu-HU" sz="2400" dirty="0"/>
              <a:t>  – Megkülönböztetjük a programtól</a:t>
            </a:r>
          </a:p>
          <a:p>
            <a:pPr marL="0" lvl="2" indent="0">
              <a:lnSpc>
                <a:spcPct val="90000"/>
              </a:lnSpc>
              <a:buFont typeface="TeleNeo Office" panose="020B0504040202090203" pitchFamily="34" charset="0"/>
              <a:buNone/>
            </a:pPr>
            <a:r>
              <a:rPr lang="hu-HU" sz="2400" dirty="0"/>
              <a:t>• Ugyanannak a programnak több futó példánya is lehet</a:t>
            </a:r>
          </a:p>
          <a:p>
            <a:pPr marL="0" lvl="2" indent="0">
              <a:lnSpc>
                <a:spcPct val="90000"/>
              </a:lnSpc>
              <a:buFont typeface="TeleNeo Office" panose="020B0504040202090203" pitchFamily="34" charset="0"/>
              <a:buNone/>
            </a:pPr>
            <a:endParaRPr lang="hu-HU" sz="2400" dirty="0"/>
          </a:p>
        </p:txBody>
      </p:sp>
    </p:spTree>
    <p:extLst>
      <p:ext uri="{BB962C8B-B14F-4D97-AF65-F5344CB8AC3E}">
        <p14:creationId xmlns:p14="http://schemas.microsoft.com/office/powerpoint/2010/main" val="25880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2207568" y="2024952"/>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7200" dirty="0">
                <a:solidFill>
                  <a:schemeClr val="tx2"/>
                </a:solidFill>
              </a:rPr>
              <a:t>Grouping operating systems</a:t>
            </a:r>
            <a:endParaRPr kumimoji="0" lang="en-GB" sz="7200" b="0" i="0" u="none" strike="noStrike" kern="1200" cap="none" spc="0" normalizeH="0" baseline="0" dirty="0">
              <a:ln>
                <a:noFill/>
              </a:ln>
              <a:solidFill>
                <a:schemeClr val="tx2"/>
              </a:solidFill>
              <a:effectLst/>
              <a:uLnTx/>
              <a:uFillTx/>
              <a:latin typeface="TeleNeo Office ExtraBold"/>
              <a:ea typeface="+mj-ea"/>
              <a:cs typeface="+mj-cs"/>
            </a:endParaRPr>
          </a:p>
        </p:txBody>
      </p:sp>
      <p:sp>
        <p:nvSpPr>
          <p:cNvPr id="4" name="Dia számának helye 3">
            <a:extLst>
              <a:ext uri="{FF2B5EF4-FFF2-40B4-BE49-F238E27FC236}">
                <a16:creationId xmlns:a16="http://schemas.microsoft.com/office/drawing/2014/main" id="{E1716681-B0F8-41BB-AC43-EA717264CCBD}"/>
              </a:ext>
            </a:extLst>
          </p:cNvPr>
          <p:cNvSpPr>
            <a:spLocks noGrp="1"/>
          </p:cNvSpPr>
          <p:nvPr>
            <p:ph type="sldNum" sz="quarter" idx="4"/>
          </p:nvPr>
        </p:nvSpPr>
        <p:spPr/>
        <p:txBody>
          <a:bodyPr/>
          <a:lstStyle/>
          <a:p>
            <a:fld id="{A1A5E10D-79A5-49BA-9648-53481340C65F}" type="slidenum">
              <a:rPr lang="en-US" smtClean="0"/>
              <a:pPr/>
              <a:t>7</a:t>
            </a:fld>
            <a:endParaRPr lang="en-US" dirty="0"/>
          </a:p>
        </p:txBody>
      </p:sp>
      <p:pic>
        <p:nvPicPr>
          <p:cNvPr id="10" name="Picture 4" descr="Funny Face PNG Clipart | PNG Mart">
            <a:extLst>
              <a:ext uri="{FF2B5EF4-FFF2-40B4-BE49-F238E27FC236}">
                <a16:creationId xmlns:a16="http://schemas.microsoft.com/office/drawing/2014/main" id="{9F5C951B-4B8E-4994-ACD1-FCAA44D45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sz="quarter"/>
          </p:nvPr>
        </p:nvSpPr>
        <p:spPr bwMode="black">
          <a:xfrm>
            <a:off x="226910" y="188640"/>
            <a:ext cx="4332929" cy="2448272"/>
          </a:xfrm>
        </p:spPr>
        <p:txBody>
          <a:bodyPr anchor="t">
            <a:noAutofit/>
          </a:bodyPr>
          <a:lstStyle/>
          <a:p>
            <a:r>
              <a:rPr lang="hu-HU" sz="4400" dirty="0" err="1"/>
              <a:t>Based</a:t>
            </a:r>
            <a:r>
              <a:rPr lang="hu-HU" sz="4400" dirty="0"/>
              <a:t> </a:t>
            </a:r>
            <a:r>
              <a:rPr lang="hu-HU" sz="4400" dirty="0" err="1"/>
              <a:t>on</a:t>
            </a:r>
            <a:r>
              <a:rPr lang="hu-HU" sz="4400" dirty="0"/>
              <a:t> </a:t>
            </a:r>
            <a:r>
              <a:rPr lang="hu-HU" sz="4400" dirty="0" err="1"/>
              <a:t>user</a:t>
            </a:r>
            <a:r>
              <a:rPr lang="hu-HU" sz="4400" dirty="0"/>
              <a:t> </a:t>
            </a:r>
            <a:r>
              <a:rPr lang="hu-HU" sz="4400" dirty="0" err="1"/>
              <a:t>interface</a:t>
            </a:r>
            <a:br>
              <a:rPr lang="hu-HU" sz="4400" dirty="0"/>
            </a:br>
            <a:r>
              <a:rPr lang="hu-HU" sz="4400" dirty="0"/>
              <a:t>- text/</a:t>
            </a:r>
            <a:r>
              <a:rPr lang="hu-HU" sz="4400" dirty="0" err="1"/>
              <a:t>character</a:t>
            </a:r>
            <a:endParaRPr lang="en-US" sz="4400" dirty="0"/>
          </a:p>
        </p:txBody>
      </p:sp>
      <p:pic>
        <p:nvPicPr>
          <p:cNvPr id="1026" name="Picture 2">
            <a:extLst>
              <a:ext uri="{FF2B5EF4-FFF2-40B4-BE49-F238E27FC236}">
                <a16:creationId xmlns:a16="http://schemas.microsoft.com/office/drawing/2014/main" id="{F2805965-6F6D-45CE-82D2-8B9F8CF1665A}"/>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tretch>
            <a:fillRect/>
          </a:stretch>
        </p:blipFill>
        <p:spPr bwMode="auto">
          <a:xfrm>
            <a:off x="111474" y="2780928"/>
            <a:ext cx="4796581" cy="2664767"/>
          </a:xfrm>
          <a:prstGeom prst="rect">
            <a:avLst/>
          </a:prstGeom>
          <a:solidFill>
            <a:srgbClr val="FFFFFF"/>
          </a:solidFill>
          <a:effectLst>
            <a:softEdge rad="0"/>
          </a:effectLst>
          <a:extLst>
            <a:ext uri="{909E8E84-426E-40DD-AFC4-6F175D3DCCD1}">
              <a14:hiddenFill xmlns:a14="http://schemas.microsoft.com/office/drawing/2010/main">
                <a:solidFill>
                  <a:srgbClr val="FFFFFF"/>
                </a:solidFill>
              </a14:hiddenFill>
            </a:ext>
          </a:extLst>
        </p:spPr>
      </p:pic>
      <p:sp>
        <p:nvSpPr>
          <p:cNvPr id="4" name="Tartalom helye 3">
            <a:extLst>
              <a:ext uri="{FF2B5EF4-FFF2-40B4-BE49-F238E27FC236}">
                <a16:creationId xmlns:a16="http://schemas.microsoft.com/office/drawing/2014/main" id="{344EB8E7-AB90-403C-9880-DAF6DA8AE90E}"/>
              </a:ext>
            </a:extLst>
          </p:cNvPr>
          <p:cNvSpPr>
            <a:spLocks noGrp="1"/>
          </p:cNvSpPr>
          <p:nvPr>
            <p:ph sz="quarter" idx="13"/>
          </p:nvPr>
        </p:nvSpPr>
        <p:spPr>
          <a:xfrm>
            <a:off x="4997971" y="188640"/>
            <a:ext cx="3652840" cy="6741368"/>
          </a:xfrm>
        </p:spPr>
        <p:txBody>
          <a:bodyPr>
            <a:noAutofit/>
          </a:bodyPr>
          <a:lstStyle/>
          <a:p>
            <a:pPr lvl="2">
              <a:buSzPct val="120000"/>
              <a:buFont typeface="Arial" panose="020B0604020202020204" pitchFamily="34" charset="0"/>
              <a:buChar char="•"/>
            </a:pPr>
            <a:r>
              <a:rPr lang="en-GB" sz="2400" dirty="0"/>
              <a:t>Older operating systems used to use this method, but today's systems that use a graphical user interface</a:t>
            </a:r>
            <a:r>
              <a:rPr lang="hu-HU" sz="2400" dirty="0"/>
              <a:t>.</a:t>
            </a:r>
            <a:br>
              <a:rPr lang="hu-HU" sz="2400" dirty="0"/>
            </a:br>
            <a:endParaRPr lang="hu-HU" sz="2400" dirty="0"/>
          </a:p>
          <a:p>
            <a:pPr lvl="2">
              <a:buSzPct val="120000"/>
              <a:buFont typeface="Arial" panose="020B0604020202020204" pitchFamily="34" charset="0"/>
              <a:buChar char="•"/>
            </a:pPr>
            <a:r>
              <a:rPr lang="hu-HU" sz="2400" dirty="0" err="1"/>
              <a:t>It</a:t>
            </a:r>
            <a:r>
              <a:rPr lang="en-GB" sz="2400" dirty="0"/>
              <a:t> also generally provide the option of a so-called </a:t>
            </a:r>
            <a:r>
              <a:rPr lang="en-GB" sz="2400" b="1" dirty="0"/>
              <a:t>command-line</a:t>
            </a:r>
            <a:r>
              <a:rPr lang="en-GB" sz="2400" dirty="0"/>
              <a:t> mode, where commands can be given in a text interface.</a:t>
            </a:r>
            <a:br>
              <a:rPr lang="hu-HU" sz="2400" dirty="0"/>
            </a:br>
            <a:r>
              <a:rPr lang="en-GB" sz="2400" dirty="0"/>
              <a:t> </a:t>
            </a:r>
            <a:endParaRPr lang="hu-HU" sz="2400" dirty="0"/>
          </a:p>
          <a:p>
            <a:pPr lvl="2">
              <a:buSzPct val="120000"/>
              <a:buFont typeface="Arial" panose="020B0604020202020204" pitchFamily="34" charset="0"/>
              <a:buChar char="•"/>
            </a:pPr>
            <a:r>
              <a:rPr lang="en-GB" sz="2400" dirty="0"/>
              <a:t>Examples are </a:t>
            </a:r>
            <a:r>
              <a:rPr lang="en-GB" sz="2400" b="1" dirty="0"/>
              <a:t>Unix</a:t>
            </a:r>
            <a:r>
              <a:rPr lang="en-GB" sz="2400" dirty="0"/>
              <a:t> and </a:t>
            </a:r>
            <a:r>
              <a:rPr lang="en-GB" sz="2400" b="1" dirty="0"/>
              <a:t>Linux</a:t>
            </a:r>
            <a:r>
              <a:rPr lang="en-GB" sz="2400" dirty="0"/>
              <a:t> systems. In the past (before 1998) the </a:t>
            </a:r>
            <a:r>
              <a:rPr lang="en-GB" sz="2400" b="1" dirty="0"/>
              <a:t>DOS</a:t>
            </a:r>
            <a:r>
              <a:rPr lang="en-GB" sz="2400" dirty="0"/>
              <a:t> operating system was also used on desktop computers.</a:t>
            </a:r>
          </a:p>
          <a:p>
            <a:pPr>
              <a:buSzPct val="120000"/>
            </a:pPr>
            <a:endParaRPr lang="hu-HU" sz="24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4"/>
          </p:nvPr>
        </p:nvSpPr>
        <p:spPr bwMode="black">
          <a:xfrm>
            <a:off x="8740728" y="365651"/>
            <a:ext cx="3339798" cy="6126697"/>
          </a:xfrm>
        </p:spPr>
        <p:txBody>
          <a:bodyPr>
            <a:noAutofit/>
          </a:bodyPr>
          <a:lstStyle/>
          <a:p>
            <a:pPr lvl="2">
              <a:buSzPct val="120000"/>
              <a:buFont typeface="Arial" panose="020B0604020202020204" pitchFamily="34" charset="0"/>
              <a:buChar char="•"/>
            </a:pPr>
            <a:r>
              <a:rPr lang="en-GB" sz="2400" dirty="0"/>
              <a:t>The user types a command on the keyboard and the operating system's text response is displayed on the screen. </a:t>
            </a:r>
            <a:br>
              <a:rPr lang="hu-HU" sz="2400" dirty="0"/>
            </a:br>
            <a:endParaRPr lang="hu-HU" sz="2400" dirty="0"/>
          </a:p>
          <a:p>
            <a:pPr lvl="2">
              <a:buSzPct val="120000"/>
              <a:buFont typeface="Arial" panose="020B0604020202020204" pitchFamily="34" charset="0"/>
              <a:buChar char="•"/>
            </a:pPr>
            <a:r>
              <a:rPr lang="en-GB" sz="2400" dirty="0"/>
              <a:t>If a command starts a program, the screen may display the user interface for that program, but when the program is finished, the operating system user interface will reappear. </a:t>
            </a:r>
            <a:endParaRPr lang="hu-HU" sz="2400"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8</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387046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B2E182D-8EB7-4413-847E-2491C7216073}"/>
              </a:ext>
            </a:extLst>
          </p:cNvPr>
          <p:cNvSpPr>
            <a:spLocks noGrp="1"/>
          </p:cNvSpPr>
          <p:nvPr>
            <p:ph type="title"/>
          </p:nvPr>
        </p:nvSpPr>
        <p:spPr>
          <a:xfrm>
            <a:off x="119336" y="175851"/>
            <a:ext cx="10944000" cy="1467234"/>
          </a:xfrm>
        </p:spPr>
        <p:txBody>
          <a:bodyPr/>
          <a:lstStyle/>
          <a:p>
            <a:r>
              <a:rPr lang="hu-HU" sz="5400" dirty="0" err="1"/>
              <a:t>Based</a:t>
            </a:r>
            <a:r>
              <a:rPr lang="hu-HU" sz="5400" dirty="0"/>
              <a:t> </a:t>
            </a:r>
            <a:r>
              <a:rPr lang="hu-HU" sz="5400" dirty="0" err="1"/>
              <a:t>on</a:t>
            </a:r>
            <a:r>
              <a:rPr lang="hu-HU" sz="5400" dirty="0"/>
              <a:t> </a:t>
            </a:r>
            <a:r>
              <a:rPr lang="hu-HU" sz="5400" dirty="0" err="1"/>
              <a:t>user</a:t>
            </a:r>
            <a:r>
              <a:rPr lang="hu-HU" sz="5400" dirty="0"/>
              <a:t> </a:t>
            </a:r>
            <a:r>
              <a:rPr lang="hu-HU" sz="5400" dirty="0" err="1"/>
              <a:t>interface</a:t>
            </a:r>
            <a:br>
              <a:rPr lang="hu-HU" sz="5400" dirty="0"/>
            </a:br>
            <a:r>
              <a:rPr lang="hu-HU" sz="5400" dirty="0"/>
              <a:t>- </a:t>
            </a:r>
            <a:r>
              <a:rPr lang="hu-HU" sz="5400" dirty="0" err="1"/>
              <a:t>graphical</a:t>
            </a:r>
            <a:r>
              <a:rPr lang="hu-HU" sz="5400" dirty="0"/>
              <a:t> </a:t>
            </a:r>
            <a:r>
              <a:rPr lang="hu-HU" sz="5400" dirty="0" err="1"/>
              <a:t>user</a:t>
            </a:r>
            <a:r>
              <a:rPr lang="hu-HU" sz="5400" dirty="0"/>
              <a:t> </a:t>
            </a:r>
            <a:r>
              <a:rPr lang="hu-HU" sz="5400" dirty="0" err="1"/>
              <a:t>interface</a:t>
            </a:r>
            <a:endParaRPr lang="hu-HU" sz="5400" dirty="0"/>
          </a:p>
        </p:txBody>
      </p:sp>
      <p:sp>
        <p:nvSpPr>
          <p:cNvPr id="3" name="Tartalom helye 2">
            <a:extLst>
              <a:ext uri="{FF2B5EF4-FFF2-40B4-BE49-F238E27FC236}">
                <a16:creationId xmlns:a16="http://schemas.microsoft.com/office/drawing/2014/main" id="{D49D2F30-24C1-42FC-B7BF-FCAE15A6BC63}"/>
              </a:ext>
            </a:extLst>
          </p:cNvPr>
          <p:cNvSpPr>
            <a:spLocks noGrp="1"/>
          </p:cNvSpPr>
          <p:nvPr>
            <p:ph sz="quarter" idx="12"/>
          </p:nvPr>
        </p:nvSpPr>
        <p:spPr>
          <a:xfrm>
            <a:off x="119928" y="2060848"/>
            <a:ext cx="5328000" cy="5039064"/>
          </a:xfrm>
        </p:spPr>
        <p:txBody>
          <a:bodyPr/>
          <a:lstStyle/>
          <a:p>
            <a:pPr lvl="2" algn="just"/>
            <a:r>
              <a:rPr lang="en-GB" sz="2400" dirty="0"/>
              <a:t>From a graphical interface, a keyboard can be used, but the typical input device is the mouse, which is represented on the screen by a pointer, usually in the form of an arrow. </a:t>
            </a:r>
          </a:p>
          <a:p>
            <a:pPr lvl="2" algn="just"/>
            <a:r>
              <a:rPr lang="en-GB" sz="2400" dirty="0"/>
              <a:t>You give the system instructions by moving the mouse over the objects and clicking on them.</a:t>
            </a:r>
          </a:p>
          <a:p>
            <a:pPr lvl="2" algn="just"/>
            <a:r>
              <a:rPr lang="en-GB" sz="2400" dirty="0"/>
              <a:t>Some examples are Windows operating systems, Macintosh operating systems and all Linux distributions.</a:t>
            </a:r>
          </a:p>
          <a:p>
            <a:endParaRPr lang="en-GB" sz="2400" dirty="0"/>
          </a:p>
        </p:txBody>
      </p:sp>
      <p:sp>
        <p:nvSpPr>
          <p:cNvPr id="6" name="Dia számának helye 5">
            <a:extLst>
              <a:ext uri="{FF2B5EF4-FFF2-40B4-BE49-F238E27FC236}">
                <a16:creationId xmlns:a16="http://schemas.microsoft.com/office/drawing/2014/main" id="{2FEA4E9C-0465-4C47-A7E6-D9FD459D938A}"/>
              </a:ext>
            </a:extLst>
          </p:cNvPr>
          <p:cNvSpPr>
            <a:spLocks noGrp="1"/>
          </p:cNvSpPr>
          <p:nvPr>
            <p:ph type="sldNum" sz="quarter" idx="4"/>
          </p:nvPr>
        </p:nvSpPr>
        <p:spPr/>
        <p:txBody>
          <a:bodyPr/>
          <a:lstStyle/>
          <a:p>
            <a:fld id="{A1A5E10D-79A5-49BA-9648-53481340C65F}" type="slidenum">
              <a:rPr lang="en-US" smtClean="0"/>
              <a:pPr/>
              <a:t>9</a:t>
            </a:fld>
            <a:endParaRPr lang="en-US" dirty="0"/>
          </a:p>
        </p:txBody>
      </p:sp>
      <p:pic>
        <p:nvPicPr>
          <p:cNvPr id="2056" name="Picture 8" descr="Lenovo ThinkPad L15 Gen 1 Notebook (20U3000QHV) - 15.6&quot; FullHD, Intel Core  i5-10210U, 16GB RAM, 512GB SSD, Magyar billentyűzet, Windows 10  Professional, 3 év garancia, Fekete színben - notebookstore.hu">
            <a:extLst>
              <a:ext uri="{FF2B5EF4-FFF2-40B4-BE49-F238E27FC236}">
                <a16:creationId xmlns:a16="http://schemas.microsoft.com/office/drawing/2014/main" id="{BC8A64D9-C35B-4D6A-9A39-434D8A209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252" y="1610057"/>
            <a:ext cx="6997257" cy="52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824012"/>
      </p:ext>
    </p:extLst>
  </p:cSld>
  <p:clrMapOvr>
    <a:masterClrMapping/>
  </p:clrMapOvr>
</p:sld>
</file>

<file path=ppt/theme/theme1.xml><?xml version="1.0" encoding="utf-8"?>
<a:theme xmlns:a="http://schemas.openxmlformats.org/drawingml/2006/main" name="Telekom – Ang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Angle_Shape_062021_EN.potx" id="{66C26F59-AF2A-4EFB-9B03-F9BD7467EB2A}" vid="{543105BB-ED49-41E0-A88E-AD898C67C2FD}"/>
    </a:ext>
  </a:extLst>
</a:theme>
</file>

<file path=ppt/theme/theme2.xml><?xml version="1.0" encoding="utf-8"?>
<a:theme xmlns:a="http://schemas.openxmlformats.org/drawingml/2006/main" name="Telekom – Circ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Circle_Shape_062021_EN.potx" id="{F844A954-36C7-4B77-B3DF-F8EC7B37D2A3}" vid="{039BBFF5-3EC1-4D2C-880F-F9AA99CD6CD3}"/>
    </a:ext>
  </a:extLst>
</a:theme>
</file>

<file path=ppt/theme/theme3.xml><?xml version="1.0" encoding="utf-8"?>
<a:theme xmlns:a="http://schemas.openxmlformats.org/drawingml/2006/main" name="Telekom – Puzz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Puzzle_Shape_062021_EN.potx" id="{43CA3479-6705-471E-82FF-CEF15C817D09}" vid="{F3AF8BF9-1BE1-47EE-8814-BDC24B184F5F}"/>
    </a:ext>
  </a:extLst>
</a:theme>
</file>

<file path=ppt/theme/theme4.xml><?xml version="1.0" encoding="utf-8"?>
<a:theme xmlns:a="http://schemas.openxmlformats.org/drawingml/2006/main" name="Office">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0" tIns="0" rIns="0" bIns="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0" tIns="0" rIns="0" bIns="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1b830ef-a116-44e3-a960-b0b072e024a0">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D5021D9342D03D4C8D606524AC38CEA5" ma:contentTypeVersion="8" ma:contentTypeDescription="Ein neues Dokument erstellen." ma:contentTypeScope="" ma:versionID="b1f49e4bb99d35998bb8eccaac22130a">
  <xsd:schema xmlns:xsd="http://www.w3.org/2001/XMLSchema" xmlns:xs="http://www.w3.org/2001/XMLSchema" xmlns:p="http://schemas.microsoft.com/office/2006/metadata/properties" xmlns:ns2="c4fd7797-ea2b-49d5-a651-436549cce9f4" xmlns:ns3="31b830ef-a116-44e3-a960-b0b072e024a0" targetNamespace="http://schemas.microsoft.com/office/2006/metadata/properties" ma:root="true" ma:fieldsID="5db61ef1393ade2fd50bb5c279cb9188" ns2:_="" ns3:_="">
    <xsd:import namespace="c4fd7797-ea2b-49d5-a651-436549cce9f4"/>
    <xsd:import namespace="31b830ef-a116-44e3-a960-b0b072e024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fd7797-ea2b-49d5-a651-436549cce9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b830ef-a116-44e3-a960-b0b072e024a0"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33930E-D3A1-45C1-B2A1-5E4C4B8E2011}">
  <ds:schemaRefs>
    <ds:schemaRef ds:uri="http://schemas.microsoft.com/office/infopath/2007/PartnerControls"/>
    <ds:schemaRef ds:uri="http://purl.org/dc/elements/1.1/"/>
    <ds:schemaRef ds:uri="c4fd7797-ea2b-49d5-a651-436549cce9f4"/>
    <ds:schemaRef ds:uri="http://schemas.microsoft.com/office/2006/metadata/properties"/>
    <ds:schemaRef ds:uri="31b830ef-a116-44e3-a960-b0b072e024a0"/>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BFA143A0-B8F4-4BDA-BC66-FC30E35BFB34}">
  <ds:schemaRefs>
    <ds:schemaRef ds:uri="http://schemas.microsoft.com/sharepoint/v3/contenttype/forms"/>
  </ds:schemaRefs>
</ds:datastoreItem>
</file>

<file path=customXml/itemProps3.xml><?xml version="1.0" encoding="utf-8"?>
<ds:datastoreItem xmlns:ds="http://schemas.openxmlformats.org/officeDocument/2006/customXml" ds:itemID="{ADF46C30-E4F8-4FCB-8775-EB6D8A97F7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fd7797-ea2b-49d5-a651-436549cce9f4"/>
    <ds:schemaRef ds:uri="31b830ef-a116-44e3-a960-b0b072e02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Telekom_Master_Angle_Shape_062021_EN</Template>
  <TotalTime>213</TotalTime>
  <Words>1520</Words>
  <Application>Microsoft Office PowerPoint</Application>
  <PresentationFormat>Szélesvásznú</PresentationFormat>
  <Paragraphs>204</Paragraphs>
  <Slides>19</Slides>
  <Notes>3</Notes>
  <HiddenSlides>0</HiddenSlides>
  <MMClips>0</MMClips>
  <ScaleCrop>false</ScaleCrop>
  <HeadingPairs>
    <vt:vector size="6" baseType="variant">
      <vt:variant>
        <vt:lpstr>Használt betűtípusok</vt:lpstr>
      </vt:variant>
      <vt:variant>
        <vt:i4>4</vt:i4>
      </vt:variant>
      <vt:variant>
        <vt:lpstr>Téma</vt:lpstr>
      </vt:variant>
      <vt:variant>
        <vt:i4>3</vt:i4>
      </vt:variant>
      <vt:variant>
        <vt:lpstr>Diacímek</vt:lpstr>
      </vt:variant>
      <vt:variant>
        <vt:i4>19</vt:i4>
      </vt:variant>
    </vt:vector>
  </HeadingPairs>
  <TitlesOfParts>
    <vt:vector size="26" baseType="lpstr">
      <vt:lpstr>Arial</vt:lpstr>
      <vt:lpstr>TeleNeo Office</vt:lpstr>
      <vt:lpstr>TeleNeo Office ExtraBold</vt:lpstr>
      <vt:lpstr>Times New Roman</vt:lpstr>
      <vt:lpstr>Telekom – Angle (06/2021) EN</vt:lpstr>
      <vt:lpstr>Telekom – Circle (06/2021) EN</vt:lpstr>
      <vt:lpstr>Telekom – Puzzle (06/2021) EN</vt:lpstr>
      <vt:lpstr>PowerPoint-bemutató</vt:lpstr>
      <vt:lpstr>The operating system</vt:lpstr>
      <vt:lpstr>The operating system</vt:lpstr>
      <vt:lpstr>Tasks of the operating system I.</vt:lpstr>
      <vt:lpstr>Tasks of the operating systems</vt:lpstr>
      <vt:lpstr>Az operációs rendszer</vt:lpstr>
      <vt:lpstr>PowerPoint-bemutató</vt:lpstr>
      <vt:lpstr>Based on user interface - text/character</vt:lpstr>
      <vt:lpstr>Based on user interface - graphical user interface</vt:lpstr>
      <vt:lpstr>Grouping operating systems       - by the number of users</vt:lpstr>
      <vt:lpstr>Based on source code</vt:lpstr>
      <vt:lpstr>Grouping operating systems       -by the method of use</vt:lpstr>
      <vt:lpstr>Operációs rendszerek csoportosítás       - További csoportosítások</vt:lpstr>
      <vt:lpstr>PowerPoint-bemutató</vt:lpstr>
      <vt:lpstr>Mostly known / Newest operating systems</vt:lpstr>
      <vt:lpstr>Mostly known / Newest operating systems</vt:lpstr>
      <vt:lpstr>Mostly known / Newest operating systems</vt:lpstr>
      <vt:lpstr>Legismertebb / Legújabb operációs rendszerek</vt:lpstr>
      <vt:lpstr>PowerPoint-bemutató</vt:lpstr>
    </vt:vector>
  </TitlesOfParts>
  <Company>Deutsche Telekom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Telekom Master 06/2021 – Chart Library</dc:title>
  <dc:creator/>
  <dc:description>Optimized for Office 365</dc:description>
  <cp:lastModifiedBy>Handsome Lucifer</cp:lastModifiedBy>
  <cp:revision>468</cp:revision>
  <cp:lastPrinted>2020-08-27T09:01:38Z</cp:lastPrinted>
  <dcterms:created xsi:type="dcterms:W3CDTF">2021-06-18T12:21:28Z</dcterms:created>
  <dcterms:modified xsi:type="dcterms:W3CDTF">2023-01-24T19:04:19Z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0x010100D5021D9342D03D4C8D606524AC38CEA5</vt:lpwstr>
  </property>
  <property fmtid="{D5CDD505-2E9C-101B-9397-08002B2CF9AE}" pid="3" name="xd_Signature">
    <vt:bool>false</vt:bool>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Offisync_ProviderInitializationData">
    <vt:lpwstr>https://yam.telekom.de</vt:lpwstr>
  </property>
  <property fmtid="{D5CDD505-2E9C-101B-9397-08002B2CF9AE}" pid="11" name="Jive_LatestUserAccountName">
    <vt:lpwstr>Kitti_Szabó</vt:lpwstr>
  </property>
  <property fmtid="{D5CDD505-2E9C-101B-9397-08002B2CF9AE}" pid="12" name="Offisync_ServerID">
    <vt:lpwstr>910d955c-6da6-4153-b0e4-c961b1662f7a</vt:lpwstr>
  </property>
  <property fmtid="{D5CDD505-2E9C-101B-9397-08002B2CF9AE}" pid="13" name="Offisync_UpdateToken">
    <vt:lpwstr>24</vt:lpwstr>
  </property>
  <property fmtid="{D5CDD505-2E9C-101B-9397-08002B2CF9AE}" pid="14" name="Jive_VersionGuid">
    <vt:lpwstr>760c0e74-f388-4266-aad7-4580a3209ee9</vt:lpwstr>
  </property>
  <property fmtid="{D5CDD505-2E9C-101B-9397-08002B2CF9AE}" pid="15" name="Offisync_UniqueId">
    <vt:lpwstr>187400</vt:lpwstr>
  </property>
</Properties>
</file>